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57" r:id="rId4"/>
    <p:sldId id="256" r:id="rId5"/>
    <p:sldId id="914" r:id="rId6"/>
    <p:sldId id="920" r:id="rId7"/>
    <p:sldId id="922" r:id="rId8"/>
    <p:sldId id="911" r:id="rId9"/>
    <p:sldId id="260" r:id="rId10"/>
    <p:sldId id="919" r:id="rId11"/>
    <p:sldId id="92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E"/>
    <a:srgbClr val="00B0F0"/>
    <a:srgbClr val="FFFFFF"/>
    <a:srgbClr val="F6FAF4"/>
    <a:srgbClr val="FFFAEB"/>
    <a:srgbClr val="FF33CC"/>
    <a:srgbClr val="777777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18988-3CFA-49AA-938C-EBE53792A6B6}" v="263" dt="2023-02-16T11:47:30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77" autoAdjust="0"/>
  </p:normalViewPr>
  <p:slideViewPr>
    <p:cSldViewPr snapToGrid="0">
      <p:cViewPr varScale="1">
        <p:scale>
          <a:sx n="105" d="100"/>
          <a:sy n="105" d="100"/>
        </p:scale>
        <p:origin x="16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ha Jantunen" userId="e8bb0261-04cb-421c-8b69-374ee0a02948" providerId="ADAL" clId="{9E718988-3CFA-49AA-938C-EBE53792A6B6}"/>
    <pc:docChg chg="undo redo custSel addSld delSld modSld sldOrd">
      <pc:chgData name="Juha Jantunen" userId="e8bb0261-04cb-421c-8b69-374ee0a02948" providerId="ADAL" clId="{9E718988-3CFA-49AA-938C-EBE53792A6B6}" dt="2023-02-16T11:48:40.222" v="3276" actId="1076"/>
      <pc:docMkLst>
        <pc:docMk/>
      </pc:docMkLst>
      <pc:sldChg chg="modSp mod">
        <pc:chgData name="Juha Jantunen" userId="e8bb0261-04cb-421c-8b69-374ee0a02948" providerId="ADAL" clId="{9E718988-3CFA-49AA-938C-EBE53792A6B6}" dt="2023-02-16T11:48:40.222" v="3276" actId="1076"/>
        <pc:sldMkLst>
          <pc:docMk/>
          <pc:sldMk cId="1587168918" sldId="256"/>
        </pc:sldMkLst>
        <pc:spChg chg="mod">
          <ac:chgData name="Juha Jantunen" userId="e8bb0261-04cb-421c-8b69-374ee0a02948" providerId="ADAL" clId="{9E718988-3CFA-49AA-938C-EBE53792A6B6}" dt="2023-02-16T11:48:40.222" v="3276" actId="1076"/>
          <ac:spMkLst>
            <pc:docMk/>
            <pc:sldMk cId="1587168918" sldId="256"/>
            <ac:spMk id="24" creationId="{42B70445-C5EC-D24B-DFA3-3B491C16CEA2}"/>
          </ac:spMkLst>
        </pc:spChg>
      </pc:sldChg>
      <pc:sldChg chg="modSp mod">
        <pc:chgData name="Juha Jantunen" userId="e8bb0261-04cb-421c-8b69-374ee0a02948" providerId="ADAL" clId="{9E718988-3CFA-49AA-938C-EBE53792A6B6}" dt="2023-02-16T08:01:00.427" v="2981" actId="20577"/>
        <pc:sldMkLst>
          <pc:docMk/>
          <pc:sldMk cId="1517325704" sldId="257"/>
        </pc:sldMkLst>
        <pc:spChg chg="mod">
          <ac:chgData name="Juha Jantunen" userId="e8bb0261-04cb-421c-8b69-374ee0a02948" providerId="ADAL" clId="{9E718988-3CFA-49AA-938C-EBE53792A6B6}" dt="2023-02-16T08:01:00.427" v="2981" actId="20577"/>
          <ac:spMkLst>
            <pc:docMk/>
            <pc:sldMk cId="1517325704" sldId="257"/>
            <ac:spMk id="8" creationId="{146941F4-50CB-0D91-5C59-DB350B6D52B0}"/>
          </ac:spMkLst>
        </pc:spChg>
        <pc:spChg chg="mod">
          <ac:chgData name="Juha Jantunen" userId="e8bb0261-04cb-421c-8b69-374ee0a02948" providerId="ADAL" clId="{9E718988-3CFA-49AA-938C-EBE53792A6B6}" dt="2023-02-15T12:21:57.813" v="1771" actId="1076"/>
          <ac:spMkLst>
            <pc:docMk/>
            <pc:sldMk cId="1517325704" sldId="257"/>
            <ac:spMk id="10" creationId="{D790FDDD-95B1-C3F9-7D8A-EAC5A2032B86}"/>
          </ac:spMkLst>
        </pc:spChg>
        <pc:spChg chg="mod">
          <ac:chgData name="Juha Jantunen" userId="e8bb0261-04cb-421c-8b69-374ee0a02948" providerId="ADAL" clId="{9E718988-3CFA-49AA-938C-EBE53792A6B6}" dt="2023-02-16T05:52:07.869" v="2075" actId="6549"/>
          <ac:spMkLst>
            <pc:docMk/>
            <pc:sldMk cId="1517325704" sldId="257"/>
            <ac:spMk id="15" creationId="{8B5C7B65-F999-76F1-57CE-388289FDB84F}"/>
          </ac:spMkLst>
        </pc:spChg>
      </pc:sldChg>
      <pc:sldChg chg="modSp mod">
        <pc:chgData name="Juha Jantunen" userId="e8bb0261-04cb-421c-8b69-374ee0a02948" providerId="ADAL" clId="{9E718988-3CFA-49AA-938C-EBE53792A6B6}" dt="2023-02-14T13:20:16.569" v="1" actId="179"/>
        <pc:sldMkLst>
          <pc:docMk/>
          <pc:sldMk cId="3221248278" sldId="258"/>
        </pc:sldMkLst>
        <pc:spChg chg="mod">
          <ac:chgData name="Juha Jantunen" userId="e8bb0261-04cb-421c-8b69-374ee0a02948" providerId="ADAL" clId="{9E718988-3CFA-49AA-938C-EBE53792A6B6}" dt="2023-02-14T13:20:16.569" v="1" actId="179"/>
          <ac:spMkLst>
            <pc:docMk/>
            <pc:sldMk cId="3221248278" sldId="258"/>
            <ac:spMk id="3" creationId="{D5EAC8CB-5CDC-1EA9-4268-EB7910DAF84E}"/>
          </ac:spMkLst>
        </pc:spChg>
      </pc:sldChg>
      <pc:sldChg chg="addSp modSp mod">
        <pc:chgData name="Juha Jantunen" userId="e8bb0261-04cb-421c-8b69-374ee0a02948" providerId="ADAL" clId="{9E718988-3CFA-49AA-938C-EBE53792A6B6}" dt="2023-02-16T08:00:24.918" v="2980" actId="20577"/>
        <pc:sldMkLst>
          <pc:docMk/>
          <pc:sldMk cId="2784045725" sldId="259"/>
        </pc:sldMkLst>
        <pc:spChg chg="mod">
          <ac:chgData name="Juha Jantunen" userId="e8bb0261-04cb-421c-8b69-374ee0a02948" providerId="ADAL" clId="{9E718988-3CFA-49AA-938C-EBE53792A6B6}" dt="2023-02-16T08:00:24.918" v="2980" actId="20577"/>
          <ac:spMkLst>
            <pc:docMk/>
            <pc:sldMk cId="2784045725" sldId="259"/>
            <ac:spMk id="2" creationId="{40A2E7EA-42CB-AF2C-0488-57B69E388E5E}"/>
          </ac:spMkLst>
        </pc:spChg>
        <pc:spChg chg="mod ord">
          <ac:chgData name="Juha Jantunen" userId="e8bb0261-04cb-421c-8b69-374ee0a02948" providerId="ADAL" clId="{9E718988-3CFA-49AA-938C-EBE53792A6B6}" dt="2023-02-16T05:51:26.522" v="2060" actId="1076"/>
          <ac:spMkLst>
            <pc:docMk/>
            <pc:sldMk cId="2784045725" sldId="259"/>
            <ac:spMk id="6" creationId="{EAE539F3-5ECF-8E65-95CF-E813E578913E}"/>
          </ac:spMkLst>
        </pc:spChg>
        <pc:spChg chg="mod">
          <ac:chgData name="Juha Jantunen" userId="e8bb0261-04cb-421c-8b69-374ee0a02948" providerId="ADAL" clId="{9E718988-3CFA-49AA-938C-EBE53792A6B6}" dt="2023-02-16T05:47:07.577" v="2040" actId="948"/>
          <ac:spMkLst>
            <pc:docMk/>
            <pc:sldMk cId="2784045725" sldId="259"/>
            <ac:spMk id="7" creationId="{48DDECB7-9755-3C18-B6AE-288F552B4D60}"/>
          </ac:spMkLst>
        </pc:spChg>
        <pc:spChg chg="mod">
          <ac:chgData name="Juha Jantunen" userId="e8bb0261-04cb-421c-8b69-374ee0a02948" providerId="ADAL" clId="{9E718988-3CFA-49AA-938C-EBE53792A6B6}" dt="2023-02-16T05:46:08.207" v="2033" actId="1076"/>
          <ac:spMkLst>
            <pc:docMk/>
            <pc:sldMk cId="2784045725" sldId="259"/>
            <ac:spMk id="8" creationId="{5A1BC08A-CCAC-2D5F-6C15-C83A7E3A3B91}"/>
          </ac:spMkLst>
        </pc:spChg>
        <pc:spChg chg="add mod">
          <ac:chgData name="Juha Jantunen" userId="e8bb0261-04cb-421c-8b69-374ee0a02948" providerId="ADAL" clId="{9E718988-3CFA-49AA-938C-EBE53792A6B6}" dt="2023-02-16T05:47:38.405" v="2045" actId="1076"/>
          <ac:spMkLst>
            <pc:docMk/>
            <pc:sldMk cId="2784045725" sldId="259"/>
            <ac:spMk id="9" creationId="{27F2F4FD-90FC-A318-4D54-4B22223074F2}"/>
          </ac:spMkLst>
        </pc:spChg>
        <pc:spChg chg="mod">
          <ac:chgData name="Juha Jantunen" userId="e8bb0261-04cb-421c-8b69-374ee0a02948" providerId="ADAL" clId="{9E718988-3CFA-49AA-938C-EBE53792A6B6}" dt="2023-02-16T05:45:44.530" v="2029" actId="403"/>
          <ac:spMkLst>
            <pc:docMk/>
            <pc:sldMk cId="2784045725" sldId="259"/>
            <ac:spMk id="19" creationId="{B3121861-36C2-7C1C-CBEA-675A5B61D3B1}"/>
          </ac:spMkLst>
        </pc:spChg>
        <pc:grpChg chg="mod ord">
          <ac:chgData name="Juha Jantunen" userId="e8bb0261-04cb-421c-8b69-374ee0a02948" providerId="ADAL" clId="{9E718988-3CFA-49AA-938C-EBE53792A6B6}" dt="2023-02-16T05:45:41.640" v="2028" actId="14100"/>
          <ac:grpSpMkLst>
            <pc:docMk/>
            <pc:sldMk cId="2784045725" sldId="259"/>
            <ac:grpSpMk id="20" creationId="{5B8E858F-3023-1F73-FB27-2E6B427EBDDD}"/>
          </ac:grpSpMkLst>
        </pc:grpChg>
      </pc:sldChg>
      <pc:sldChg chg="addSp modSp mod ord">
        <pc:chgData name="Juha Jantunen" userId="e8bb0261-04cb-421c-8b69-374ee0a02948" providerId="ADAL" clId="{9E718988-3CFA-49AA-938C-EBE53792A6B6}" dt="2023-02-16T11:23:33.460" v="3194" actId="1076"/>
        <pc:sldMkLst>
          <pc:docMk/>
          <pc:sldMk cId="885789371" sldId="260"/>
        </pc:sldMkLst>
        <pc:spChg chg="mod">
          <ac:chgData name="Juha Jantunen" userId="e8bb0261-04cb-421c-8b69-374ee0a02948" providerId="ADAL" clId="{9E718988-3CFA-49AA-938C-EBE53792A6B6}" dt="2023-02-16T11:20:00.284" v="3189" actId="14100"/>
          <ac:spMkLst>
            <pc:docMk/>
            <pc:sldMk cId="885789371" sldId="260"/>
            <ac:spMk id="2" creationId="{E3BB02C0-3B7D-D2B7-5BBE-1136E0D77F06}"/>
          </ac:spMkLst>
        </pc:spChg>
        <pc:spChg chg="mod">
          <ac:chgData name="Juha Jantunen" userId="e8bb0261-04cb-421c-8b69-374ee0a02948" providerId="ADAL" clId="{9E718988-3CFA-49AA-938C-EBE53792A6B6}" dt="2023-02-16T07:40:24.379" v="2841" actId="1076"/>
          <ac:spMkLst>
            <pc:docMk/>
            <pc:sldMk cId="885789371" sldId="260"/>
            <ac:spMk id="3" creationId="{D0756B9C-5589-8CB0-3E42-E2941C062745}"/>
          </ac:spMkLst>
        </pc:spChg>
        <pc:spChg chg="mod">
          <ac:chgData name="Juha Jantunen" userId="e8bb0261-04cb-421c-8b69-374ee0a02948" providerId="ADAL" clId="{9E718988-3CFA-49AA-938C-EBE53792A6B6}" dt="2023-02-15T07:18:29.606" v="247" actId="1076"/>
          <ac:spMkLst>
            <pc:docMk/>
            <pc:sldMk cId="885789371" sldId="260"/>
            <ac:spMk id="7" creationId="{9D611059-3955-8453-EFBE-F0CCA556FD0B}"/>
          </ac:spMkLst>
        </pc:spChg>
        <pc:spChg chg="mod">
          <ac:chgData name="Juha Jantunen" userId="e8bb0261-04cb-421c-8b69-374ee0a02948" providerId="ADAL" clId="{9E718988-3CFA-49AA-938C-EBE53792A6B6}" dt="2023-02-16T11:19:47.636" v="3186" actId="1076"/>
          <ac:spMkLst>
            <pc:docMk/>
            <pc:sldMk cId="885789371" sldId="260"/>
            <ac:spMk id="8" creationId="{A57F984E-5974-B15B-92DE-15614393D574}"/>
          </ac:spMkLst>
        </pc:spChg>
        <pc:spChg chg="mod">
          <ac:chgData name="Juha Jantunen" userId="e8bb0261-04cb-421c-8b69-374ee0a02948" providerId="ADAL" clId="{9E718988-3CFA-49AA-938C-EBE53792A6B6}" dt="2023-02-16T11:20:10.986" v="3190" actId="14100"/>
          <ac:spMkLst>
            <pc:docMk/>
            <pc:sldMk cId="885789371" sldId="260"/>
            <ac:spMk id="9" creationId="{AB831BD2-7A9F-9043-7975-2053A9D024BF}"/>
          </ac:spMkLst>
        </pc:spChg>
        <pc:spChg chg="add mod">
          <ac:chgData name="Juha Jantunen" userId="e8bb0261-04cb-421c-8b69-374ee0a02948" providerId="ADAL" clId="{9E718988-3CFA-49AA-938C-EBE53792A6B6}" dt="2023-02-16T11:23:11.723" v="3192" actId="14100"/>
          <ac:spMkLst>
            <pc:docMk/>
            <pc:sldMk cId="885789371" sldId="260"/>
            <ac:spMk id="11" creationId="{BEE3A572-0CE1-D3C9-82A9-E3107DB6B50B}"/>
          </ac:spMkLst>
        </pc:spChg>
        <pc:spChg chg="add mod">
          <ac:chgData name="Juha Jantunen" userId="e8bb0261-04cb-421c-8b69-374ee0a02948" providerId="ADAL" clId="{9E718988-3CFA-49AA-938C-EBE53792A6B6}" dt="2023-02-16T07:55:20.597" v="2956" actId="14100"/>
          <ac:spMkLst>
            <pc:docMk/>
            <pc:sldMk cId="885789371" sldId="260"/>
            <ac:spMk id="12" creationId="{E040E63D-83C4-D6FF-9F62-E0C7E9F1EF79}"/>
          </ac:spMkLst>
        </pc:spChg>
        <pc:spChg chg="add mod">
          <ac:chgData name="Juha Jantunen" userId="e8bb0261-04cb-421c-8b69-374ee0a02948" providerId="ADAL" clId="{9E718988-3CFA-49AA-938C-EBE53792A6B6}" dt="2023-02-16T11:23:33.460" v="3194" actId="1076"/>
          <ac:spMkLst>
            <pc:docMk/>
            <pc:sldMk cId="885789371" sldId="260"/>
            <ac:spMk id="13" creationId="{CDADEED2-B6AA-49B1-16EE-38A520689BBB}"/>
          </ac:spMkLst>
        </pc:spChg>
        <pc:spChg chg="add mod">
          <ac:chgData name="Juha Jantunen" userId="e8bb0261-04cb-421c-8b69-374ee0a02948" providerId="ADAL" clId="{9E718988-3CFA-49AA-938C-EBE53792A6B6}" dt="2023-02-16T11:23:15.660" v="3193" actId="14100"/>
          <ac:spMkLst>
            <pc:docMk/>
            <pc:sldMk cId="885789371" sldId="260"/>
            <ac:spMk id="14" creationId="{34600528-E3A0-C0B9-6654-35DB2AB5E4CB}"/>
          </ac:spMkLst>
        </pc:spChg>
        <pc:grpChg chg="add mod">
          <ac:chgData name="Juha Jantunen" userId="e8bb0261-04cb-421c-8b69-374ee0a02948" providerId="ADAL" clId="{9E718988-3CFA-49AA-938C-EBE53792A6B6}" dt="2023-02-15T06:51:05.160" v="242" actId="1076"/>
          <ac:grpSpMkLst>
            <pc:docMk/>
            <pc:sldMk cId="885789371" sldId="260"/>
            <ac:grpSpMk id="5" creationId="{A8E1B6AB-4C50-C58A-87A6-A752975632AB}"/>
          </ac:grpSpMkLst>
        </pc:grpChg>
        <pc:picChg chg="mod">
          <ac:chgData name="Juha Jantunen" userId="e8bb0261-04cb-421c-8b69-374ee0a02948" providerId="ADAL" clId="{9E718988-3CFA-49AA-938C-EBE53792A6B6}" dt="2023-02-16T06:44:13.342" v="2548" actId="1076"/>
          <ac:picMkLst>
            <pc:docMk/>
            <pc:sldMk cId="885789371" sldId="260"/>
            <ac:picMk id="6" creationId="{F956B193-460E-099A-3954-279C721E156B}"/>
          </ac:picMkLst>
        </pc:picChg>
      </pc:sldChg>
      <pc:sldChg chg="del ord">
        <pc:chgData name="Juha Jantunen" userId="e8bb0261-04cb-421c-8b69-374ee0a02948" providerId="ADAL" clId="{9E718988-3CFA-49AA-938C-EBE53792A6B6}" dt="2023-02-15T12:37:05.708" v="1830" actId="47"/>
        <pc:sldMkLst>
          <pc:docMk/>
          <pc:sldMk cId="3419212816" sldId="910"/>
        </pc:sldMkLst>
      </pc:sldChg>
      <pc:sldChg chg="addSp delSp modSp mod ord delAnim modAnim modNotesTx">
        <pc:chgData name="Juha Jantunen" userId="e8bb0261-04cb-421c-8b69-374ee0a02948" providerId="ADAL" clId="{9E718988-3CFA-49AA-938C-EBE53792A6B6}" dt="2023-02-16T11:17:27.206" v="3184" actId="1076"/>
        <pc:sldMkLst>
          <pc:docMk/>
          <pc:sldMk cId="2997027564" sldId="911"/>
        </pc:sldMkLst>
        <pc:spChg chg="add mod">
          <ac:chgData name="Juha Jantunen" userId="e8bb0261-04cb-421c-8b69-374ee0a02948" providerId="ADAL" clId="{9E718988-3CFA-49AA-938C-EBE53792A6B6}" dt="2023-02-16T11:17:27.206" v="3184" actId="1076"/>
          <ac:spMkLst>
            <pc:docMk/>
            <pc:sldMk cId="2997027564" sldId="911"/>
            <ac:spMk id="5" creationId="{F3F99805-988E-4E41-687F-EB488DEC4980}"/>
          </ac:spMkLst>
        </pc:spChg>
        <pc:spChg chg="mod">
          <ac:chgData name="Juha Jantunen" userId="e8bb0261-04cb-421c-8b69-374ee0a02948" providerId="ADAL" clId="{9E718988-3CFA-49AA-938C-EBE53792A6B6}" dt="2023-02-15T12:54:07.485" v="1851" actId="14100"/>
          <ac:spMkLst>
            <pc:docMk/>
            <pc:sldMk cId="2997027564" sldId="911"/>
            <ac:spMk id="13" creationId="{312AB141-9ED3-7C52-A724-2A7701F513D0}"/>
          </ac:spMkLst>
        </pc:spChg>
        <pc:spChg chg="mod">
          <ac:chgData name="Juha Jantunen" userId="e8bb0261-04cb-421c-8b69-374ee0a02948" providerId="ADAL" clId="{9E718988-3CFA-49AA-938C-EBE53792A6B6}" dt="2023-02-16T07:50:32.096" v="2949" actId="1076"/>
          <ac:spMkLst>
            <pc:docMk/>
            <pc:sldMk cId="2997027564" sldId="911"/>
            <ac:spMk id="29" creationId="{053ECEFD-8026-4347-1031-66CFAB484E99}"/>
          </ac:spMkLst>
        </pc:spChg>
        <pc:spChg chg="add del mod">
          <ac:chgData name="Juha Jantunen" userId="e8bb0261-04cb-421c-8b69-374ee0a02948" providerId="ADAL" clId="{9E718988-3CFA-49AA-938C-EBE53792A6B6}" dt="2023-02-15T12:57:41.229" v="1888" actId="478"/>
          <ac:spMkLst>
            <pc:docMk/>
            <pc:sldMk cId="2997027564" sldId="911"/>
            <ac:spMk id="33" creationId="{2172C3B3-B36B-880F-0A69-091FAD78BB6D}"/>
          </ac:spMkLst>
        </pc:spChg>
        <pc:spChg chg="add mod">
          <ac:chgData name="Juha Jantunen" userId="e8bb0261-04cb-421c-8b69-374ee0a02948" providerId="ADAL" clId="{9E718988-3CFA-49AA-938C-EBE53792A6B6}" dt="2023-02-16T06:02:24.154" v="2232" actId="164"/>
          <ac:spMkLst>
            <pc:docMk/>
            <pc:sldMk cId="2997027564" sldId="911"/>
            <ac:spMk id="33" creationId="{73214B5D-2684-A2CE-3BD5-68FE5D4F7D7E}"/>
          </ac:spMkLst>
        </pc:spChg>
        <pc:spChg chg="add mod">
          <ac:chgData name="Juha Jantunen" userId="e8bb0261-04cb-421c-8b69-374ee0a02948" providerId="ADAL" clId="{9E718988-3CFA-49AA-938C-EBE53792A6B6}" dt="2023-02-16T06:02:24.154" v="2232" actId="164"/>
          <ac:spMkLst>
            <pc:docMk/>
            <pc:sldMk cId="2997027564" sldId="911"/>
            <ac:spMk id="34" creationId="{CA03ACA3-A534-905E-C060-50E3245085D4}"/>
          </ac:spMkLst>
        </pc:spChg>
        <pc:spChg chg="add mod ord">
          <ac:chgData name="Juha Jantunen" userId="e8bb0261-04cb-421c-8b69-374ee0a02948" providerId="ADAL" clId="{9E718988-3CFA-49AA-938C-EBE53792A6B6}" dt="2023-02-16T06:03:57.167" v="2267" actId="20577"/>
          <ac:spMkLst>
            <pc:docMk/>
            <pc:sldMk cId="2997027564" sldId="911"/>
            <ac:spMk id="35" creationId="{CE6FC841-1EF0-3145-DAF8-0FFED7030988}"/>
          </ac:spMkLst>
        </pc:spChg>
        <pc:spChg chg="add del mod">
          <ac:chgData name="Juha Jantunen" userId="e8bb0261-04cb-421c-8b69-374ee0a02948" providerId="ADAL" clId="{9E718988-3CFA-49AA-938C-EBE53792A6B6}" dt="2023-02-16T06:06:04.324" v="2348" actId="478"/>
          <ac:spMkLst>
            <pc:docMk/>
            <pc:sldMk cId="2997027564" sldId="911"/>
            <ac:spMk id="38" creationId="{8A610781-9BBC-01F7-4545-280350F9F5A2}"/>
          </ac:spMkLst>
        </pc:spChg>
        <pc:spChg chg="add del mod">
          <ac:chgData name="Juha Jantunen" userId="e8bb0261-04cb-421c-8b69-374ee0a02948" providerId="ADAL" clId="{9E718988-3CFA-49AA-938C-EBE53792A6B6}" dt="2023-02-16T07:50:22.028" v="2948" actId="478"/>
          <ac:spMkLst>
            <pc:docMk/>
            <pc:sldMk cId="2997027564" sldId="911"/>
            <ac:spMk id="41" creationId="{E757ACE8-843C-447A-6C07-EF12F216B88B}"/>
          </ac:spMkLst>
        </pc:spChg>
        <pc:grpChg chg="mod">
          <ac:chgData name="Juha Jantunen" userId="e8bb0261-04cb-421c-8b69-374ee0a02948" providerId="ADAL" clId="{9E718988-3CFA-49AA-938C-EBE53792A6B6}" dt="2023-02-16T11:17:06.288" v="3183" actId="14100"/>
          <ac:grpSpMkLst>
            <pc:docMk/>
            <pc:sldMk cId="2997027564" sldId="911"/>
            <ac:grpSpMk id="2" creationId="{5C8C7D59-8057-B070-796D-32A7C05F3FC3}"/>
          </ac:grpSpMkLst>
        </pc:grpChg>
        <pc:grpChg chg="add del mod">
          <ac:chgData name="Juha Jantunen" userId="e8bb0261-04cb-421c-8b69-374ee0a02948" providerId="ADAL" clId="{9E718988-3CFA-49AA-938C-EBE53792A6B6}" dt="2023-02-16T06:06:04.324" v="2348" actId="478"/>
          <ac:grpSpMkLst>
            <pc:docMk/>
            <pc:sldMk cId="2997027564" sldId="911"/>
            <ac:grpSpMk id="37" creationId="{CCF8C4D1-0D98-26BE-A063-37395CA4BA42}"/>
          </ac:grpSpMkLst>
        </pc:grpChg>
        <pc:picChg chg="del mod">
          <ac:chgData name="Juha Jantunen" userId="e8bb0261-04cb-421c-8b69-374ee0a02948" providerId="ADAL" clId="{9E718988-3CFA-49AA-938C-EBE53792A6B6}" dt="2023-02-15T12:57:44.951" v="1889" actId="478"/>
          <ac:picMkLst>
            <pc:docMk/>
            <pc:sldMk cId="2997027564" sldId="911"/>
            <ac:picMk id="5" creationId="{BFD27D80-6703-EB93-F2E0-718E51D4B3F0}"/>
          </ac:picMkLst>
        </pc:picChg>
        <pc:picChg chg="add del mod modCrop">
          <ac:chgData name="Juha Jantunen" userId="e8bb0261-04cb-421c-8b69-374ee0a02948" providerId="ADAL" clId="{9E718988-3CFA-49AA-938C-EBE53792A6B6}" dt="2023-02-16T06:06:04.324" v="2348" actId="478"/>
          <ac:picMkLst>
            <pc:docMk/>
            <pc:sldMk cId="2997027564" sldId="911"/>
            <ac:picMk id="30" creationId="{E1CA1911-CDD3-E631-4953-F08CC6DBA6A1}"/>
          </ac:picMkLst>
        </pc:picChg>
        <pc:picChg chg="add del mod">
          <ac:chgData name="Juha Jantunen" userId="e8bb0261-04cb-421c-8b69-374ee0a02948" providerId="ADAL" clId="{9E718988-3CFA-49AA-938C-EBE53792A6B6}" dt="2023-02-16T05:59:03.266" v="2186" actId="478"/>
          <ac:picMkLst>
            <pc:docMk/>
            <pc:sldMk cId="2997027564" sldId="911"/>
            <ac:picMk id="31" creationId="{35BF2EDB-E400-3C62-CB6E-5A42069B75F0}"/>
          </ac:picMkLst>
        </pc:picChg>
        <pc:picChg chg="add mod modCrop">
          <ac:chgData name="Juha Jantunen" userId="e8bb0261-04cb-421c-8b69-374ee0a02948" providerId="ADAL" clId="{9E718988-3CFA-49AA-938C-EBE53792A6B6}" dt="2023-02-16T06:02:24.154" v="2232" actId="164"/>
          <ac:picMkLst>
            <pc:docMk/>
            <pc:sldMk cId="2997027564" sldId="911"/>
            <ac:picMk id="32" creationId="{2104D1A3-65F6-DCB7-761B-094DE8CC04ED}"/>
          </ac:picMkLst>
        </pc:picChg>
        <pc:picChg chg="add mod modCrop">
          <ac:chgData name="Juha Jantunen" userId="e8bb0261-04cb-421c-8b69-374ee0a02948" providerId="ADAL" clId="{9E718988-3CFA-49AA-938C-EBE53792A6B6}" dt="2023-02-16T06:02:24.154" v="2232" actId="164"/>
          <ac:picMkLst>
            <pc:docMk/>
            <pc:sldMk cId="2997027564" sldId="911"/>
            <ac:picMk id="36" creationId="{A110583F-6C9B-5900-9EB0-0BCC9EDC7FA5}"/>
          </ac:picMkLst>
        </pc:picChg>
        <pc:picChg chg="add mod">
          <ac:chgData name="Juha Jantunen" userId="e8bb0261-04cb-421c-8b69-374ee0a02948" providerId="ADAL" clId="{9E718988-3CFA-49AA-938C-EBE53792A6B6}" dt="2023-02-16T06:09:04.440" v="2383"/>
          <ac:picMkLst>
            <pc:docMk/>
            <pc:sldMk cId="2997027564" sldId="911"/>
            <ac:picMk id="39" creationId="{7F6FB1B9-6D0F-8BB7-E0ED-A770D2D6D2A8}"/>
          </ac:picMkLst>
        </pc:picChg>
      </pc:sldChg>
      <pc:sldChg chg="addSp modSp del mod ord">
        <pc:chgData name="Juha Jantunen" userId="e8bb0261-04cb-421c-8b69-374ee0a02948" providerId="ADAL" clId="{9E718988-3CFA-49AA-938C-EBE53792A6B6}" dt="2023-02-15T12:37:05.708" v="1830" actId="47"/>
        <pc:sldMkLst>
          <pc:docMk/>
          <pc:sldMk cId="2668844421" sldId="913"/>
        </pc:sldMkLst>
        <pc:picChg chg="add mod">
          <ac:chgData name="Juha Jantunen" userId="e8bb0261-04cb-421c-8b69-374ee0a02948" providerId="ADAL" clId="{9E718988-3CFA-49AA-938C-EBE53792A6B6}" dt="2023-02-15T11:56:05.996" v="1265" actId="1076"/>
          <ac:picMkLst>
            <pc:docMk/>
            <pc:sldMk cId="2668844421" sldId="913"/>
            <ac:picMk id="2" creationId="{8468130C-7DFF-448C-83FC-C8DA0BA27D3A}"/>
          </ac:picMkLst>
        </pc:picChg>
      </pc:sldChg>
      <pc:sldChg chg="addSp delSp modSp mod ord">
        <pc:chgData name="Juha Jantunen" userId="e8bb0261-04cb-421c-8b69-374ee0a02948" providerId="ADAL" clId="{9E718988-3CFA-49AA-938C-EBE53792A6B6}" dt="2023-02-16T10:42:02.752" v="3102"/>
        <pc:sldMkLst>
          <pc:docMk/>
          <pc:sldMk cId="471292601" sldId="914"/>
        </pc:sldMkLst>
        <pc:spChg chg="add mod">
          <ac:chgData name="Juha Jantunen" userId="e8bb0261-04cb-421c-8b69-374ee0a02948" providerId="ADAL" clId="{9E718988-3CFA-49AA-938C-EBE53792A6B6}" dt="2023-02-15T12:26:08.087" v="1776" actId="12"/>
          <ac:spMkLst>
            <pc:docMk/>
            <pc:sldMk cId="471292601" sldId="914"/>
            <ac:spMk id="2" creationId="{CF52E7BB-200D-D444-7CC2-7002951B929D}"/>
          </ac:spMkLst>
        </pc:spChg>
        <pc:spChg chg="del">
          <ac:chgData name="Juha Jantunen" userId="e8bb0261-04cb-421c-8b69-374ee0a02948" providerId="ADAL" clId="{9E718988-3CFA-49AA-938C-EBE53792A6B6}" dt="2023-02-15T09:58:50.167" v="254" actId="478"/>
          <ac:spMkLst>
            <pc:docMk/>
            <pc:sldMk cId="471292601" sldId="914"/>
            <ac:spMk id="3" creationId="{DD30E60D-F6FC-1AFF-58EC-A0245760D1AA}"/>
          </ac:spMkLst>
        </pc:spChg>
        <pc:spChg chg="mod">
          <ac:chgData name="Juha Jantunen" userId="e8bb0261-04cb-421c-8b69-374ee0a02948" providerId="ADAL" clId="{9E718988-3CFA-49AA-938C-EBE53792A6B6}" dt="2023-02-16T05:52:39.858" v="2076" actId="1076"/>
          <ac:spMkLst>
            <pc:docMk/>
            <pc:sldMk cId="471292601" sldId="914"/>
            <ac:spMk id="7" creationId="{C99A4398-00B6-BA47-C805-6BC99DEC71BD}"/>
          </ac:spMkLst>
        </pc:spChg>
        <pc:spChg chg="mod">
          <ac:chgData name="Juha Jantunen" userId="e8bb0261-04cb-421c-8b69-374ee0a02948" providerId="ADAL" clId="{9E718988-3CFA-49AA-938C-EBE53792A6B6}" dt="2023-02-15T11:22:13.720" v="1085" actId="403"/>
          <ac:spMkLst>
            <pc:docMk/>
            <pc:sldMk cId="471292601" sldId="914"/>
            <ac:spMk id="9" creationId="{F42A7070-215C-18F3-CB01-52AD6DFC9A4B}"/>
          </ac:spMkLst>
        </pc:spChg>
        <pc:spChg chg="mod">
          <ac:chgData name="Juha Jantunen" userId="e8bb0261-04cb-421c-8b69-374ee0a02948" providerId="ADAL" clId="{9E718988-3CFA-49AA-938C-EBE53792A6B6}" dt="2023-02-15T12:25:42.674" v="1773" actId="179"/>
          <ac:spMkLst>
            <pc:docMk/>
            <pc:sldMk cId="471292601" sldId="914"/>
            <ac:spMk id="31" creationId="{028FC47C-9FC1-DA98-6266-97404E5BF4C8}"/>
          </ac:spMkLst>
        </pc:spChg>
        <pc:spChg chg="mod">
          <ac:chgData name="Juha Jantunen" userId="e8bb0261-04cb-421c-8b69-374ee0a02948" providerId="ADAL" clId="{9E718988-3CFA-49AA-938C-EBE53792A6B6}" dt="2023-02-15T12:26:04.811" v="1775" actId="14100"/>
          <ac:spMkLst>
            <pc:docMk/>
            <pc:sldMk cId="471292601" sldId="914"/>
            <ac:spMk id="40" creationId="{637014DA-F996-B3A0-1F15-D9400426C790}"/>
          </ac:spMkLst>
        </pc:spChg>
        <pc:spChg chg="mod">
          <ac:chgData name="Juha Jantunen" userId="e8bb0261-04cb-421c-8b69-374ee0a02948" providerId="ADAL" clId="{9E718988-3CFA-49AA-938C-EBE53792A6B6}" dt="2023-02-15T12:26:39.906" v="1780" actId="948"/>
          <ac:spMkLst>
            <pc:docMk/>
            <pc:sldMk cId="471292601" sldId="914"/>
            <ac:spMk id="41" creationId="{05AA73D1-727E-1519-138F-30520CF9336B}"/>
          </ac:spMkLst>
        </pc:spChg>
        <pc:spChg chg="mod">
          <ac:chgData name="Juha Jantunen" userId="e8bb0261-04cb-421c-8b69-374ee0a02948" providerId="ADAL" clId="{9E718988-3CFA-49AA-938C-EBE53792A6B6}" dt="2023-02-15T11:20:47.771" v="1067" actId="1076"/>
          <ac:spMkLst>
            <pc:docMk/>
            <pc:sldMk cId="471292601" sldId="914"/>
            <ac:spMk id="42" creationId="{2FA9BEFF-41F6-AC20-5C95-30502D49B8EB}"/>
          </ac:spMkLst>
        </pc:spChg>
        <pc:grpChg chg="mod">
          <ac:chgData name="Juha Jantunen" userId="e8bb0261-04cb-421c-8b69-374ee0a02948" providerId="ADAL" clId="{9E718988-3CFA-49AA-938C-EBE53792A6B6}" dt="2023-02-16T05:57:12.062" v="2169" actId="14100"/>
          <ac:grpSpMkLst>
            <pc:docMk/>
            <pc:sldMk cId="471292601" sldId="914"/>
            <ac:grpSpMk id="10" creationId="{42D0D414-FA80-5FC0-EAC9-FDBAC97D0768}"/>
          </ac:grpSpMkLst>
        </pc:grpChg>
        <pc:picChg chg="mod">
          <ac:chgData name="Juha Jantunen" userId="e8bb0261-04cb-421c-8b69-374ee0a02948" providerId="ADAL" clId="{9E718988-3CFA-49AA-938C-EBE53792A6B6}" dt="2023-02-15T12:26:53.304" v="1783" actId="1076"/>
          <ac:picMkLst>
            <pc:docMk/>
            <pc:sldMk cId="471292601" sldId="914"/>
            <ac:picMk id="5" creationId="{BFD27D80-6703-EB93-F2E0-718E51D4B3F0}"/>
          </ac:picMkLst>
        </pc:picChg>
      </pc:sldChg>
      <pc:sldChg chg="addSp delSp modSp mod delAnim modAnim">
        <pc:chgData name="Juha Jantunen" userId="e8bb0261-04cb-421c-8b69-374ee0a02948" providerId="ADAL" clId="{9E718988-3CFA-49AA-938C-EBE53792A6B6}" dt="2023-02-16T11:28:03.616" v="3207" actId="1076"/>
        <pc:sldMkLst>
          <pc:docMk/>
          <pc:sldMk cId="99014552" sldId="919"/>
        </pc:sldMkLst>
        <pc:spChg chg="add mod">
          <ac:chgData name="Juha Jantunen" userId="e8bb0261-04cb-421c-8b69-374ee0a02948" providerId="ADAL" clId="{9E718988-3CFA-49AA-938C-EBE53792A6B6}" dt="2023-02-16T07:32:34.945" v="2824" actId="1076"/>
          <ac:spMkLst>
            <pc:docMk/>
            <pc:sldMk cId="99014552" sldId="919"/>
            <ac:spMk id="2" creationId="{B3AADE71-DA4A-C47F-B2D1-E0725468265D}"/>
          </ac:spMkLst>
        </pc:spChg>
        <pc:spChg chg="add mod">
          <ac:chgData name="Juha Jantunen" userId="e8bb0261-04cb-421c-8b69-374ee0a02948" providerId="ADAL" clId="{9E718988-3CFA-49AA-938C-EBE53792A6B6}" dt="2023-02-16T07:56:46.463" v="2974" actId="948"/>
          <ac:spMkLst>
            <pc:docMk/>
            <pc:sldMk cId="99014552" sldId="919"/>
            <ac:spMk id="3" creationId="{4C34EA7D-AD4A-856C-3FBF-36D46B9FACC4}"/>
          </ac:spMkLst>
        </pc:spChg>
        <pc:spChg chg="del">
          <ac:chgData name="Juha Jantunen" userId="e8bb0261-04cb-421c-8b69-374ee0a02948" providerId="ADAL" clId="{9E718988-3CFA-49AA-938C-EBE53792A6B6}" dt="2023-02-15T11:24:44.700" v="1114" actId="478"/>
          <ac:spMkLst>
            <pc:docMk/>
            <pc:sldMk cId="99014552" sldId="919"/>
            <ac:spMk id="3" creationId="{82C0B48D-730E-1957-5B96-8F83227B9D7E}"/>
          </ac:spMkLst>
        </pc:spChg>
        <pc:spChg chg="add mod">
          <ac:chgData name="Juha Jantunen" userId="e8bb0261-04cb-421c-8b69-374ee0a02948" providerId="ADAL" clId="{9E718988-3CFA-49AA-938C-EBE53792A6B6}" dt="2023-02-16T11:28:03.616" v="3207" actId="1076"/>
          <ac:spMkLst>
            <pc:docMk/>
            <pc:sldMk cId="99014552" sldId="919"/>
            <ac:spMk id="4" creationId="{E5298AC5-54F9-0F2D-639B-C9B260DF5FCF}"/>
          </ac:spMkLst>
        </pc:spChg>
        <pc:spChg chg="add mod">
          <ac:chgData name="Juha Jantunen" userId="e8bb0261-04cb-421c-8b69-374ee0a02948" providerId="ADAL" clId="{9E718988-3CFA-49AA-938C-EBE53792A6B6}" dt="2023-02-16T07:33:48.260" v="2826" actId="1076"/>
          <ac:spMkLst>
            <pc:docMk/>
            <pc:sldMk cId="99014552" sldId="919"/>
            <ac:spMk id="5" creationId="{9DAF7DDF-B01F-7C45-0EE1-91F9AF6DCACA}"/>
          </ac:spMkLst>
        </pc:spChg>
        <pc:spChg chg="add mod">
          <ac:chgData name="Juha Jantunen" userId="e8bb0261-04cb-421c-8b69-374ee0a02948" providerId="ADAL" clId="{9E718988-3CFA-49AA-938C-EBE53792A6B6}" dt="2023-02-16T11:27:50.847" v="3205" actId="1076"/>
          <ac:spMkLst>
            <pc:docMk/>
            <pc:sldMk cId="99014552" sldId="919"/>
            <ac:spMk id="7" creationId="{4E8A9FF2-5F41-0D7A-BE36-90B59652541F}"/>
          </ac:spMkLst>
        </pc:spChg>
        <pc:spChg chg="del">
          <ac:chgData name="Juha Jantunen" userId="e8bb0261-04cb-421c-8b69-374ee0a02948" providerId="ADAL" clId="{9E718988-3CFA-49AA-938C-EBE53792A6B6}" dt="2023-02-15T11:25:47.883" v="1127" actId="478"/>
          <ac:spMkLst>
            <pc:docMk/>
            <pc:sldMk cId="99014552" sldId="919"/>
            <ac:spMk id="8" creationId="{F537B6DE-CD98-447E-9A47-0A2A02C4848B}"/>
          </ac:spMkLst>
        </pc:spChg>
        <pc:spChg chg="mod">
          <ac:chgData name="Juha Jantunen" userId="e8bb0261-04cb-421c-8b69-374ee0a02948" providerId="ADAL" clId="{9E718988-3CFA-49AA-938C-EBE53792A6B6}" dt="2023-02-16T11:27:41.218" v="3201" actId="1076"/>
          <ac:spMkLst>
            <pc:docMk/>
            <pc:sldMk cId="99014552" sldId="919"/>
            <ac:spMk id="9" creationId="{11373C65-B3A2-EA14-FB58-623CD1475F3B}"/>
          </ac:spMkLst>
        </pc:spChg>
        <pc:spChg chg="mod">
          <ac:chgData name="Juha Jantunen" userId="e8bb0261-04cb-421c-8b69-374ee0a02948" providerId="ADAL" clId="{9E718988-3CFA-49AA-938C-EBE53792A6B6}" dt="2023-02-16T07:34:45.158" v="2833" actId="20577"/>
          <ac:spMkLst>
            <pc:docMk/>
            <pc:sldMk cId="99014552" sldId="919"/>
            <ac:spMk id="22" creationId="{4DA5661C-A387-5F9F-7035-7042AB5792CF}"/>
          </ac:spMkLst>
        </pc:spChg>
        <pc:spChg chg="del">
          <ac:chgData name="Juha Jantunen" userId="e8bb0261-04cb-421c-8b69-374ee0a02948" providerId="ADAL" clId="{9E718988-3CFA-49AA-938C-EBE53792A6B6}" dt="2023-02-15T11:23:20.508" v="1092" actId="478"/>
          <ac:spMkLst>
            <pc:docMk/>
            <pc:sldMk cId="99014552" sldId="919"/>
            <ac:spMk id="23" creationId="{42B4A697-0252-81CF-A9ED-68591AD57F07}"/>
          </ac:spMkLst>
        </pc:spChg>
        <pc:spChg chg="del mod">
          <ac:chgData name="Juha Jantunen" userId="e8bb0261-04cb-421c-8b69-374ee0a02948" providerId="ADAL" clId="{9E718988-3CFA-49AA-938C-EBE53792A6B6}" dt="2023-02-15T11:23:13.644" v="1089" actId="478"/>
          <ac:spMkLst>
            <pc:docMk/>
            <pc:sldMk cId="99014552" sldId="919"/>
            <ac:spMk id="24" creationId="{AA9EAF30-275C-18EC-1F60-C79E34500841}"/>
          </ac:spMkLst>
        </pc:spChg>
        <pc:spChg chg="del mod">
          <ac:chgData name="Juha Jantunen" userId="e8bb0261-04cb-421c-8b69-374ee0a02948" providerId="ADAL" clId="{9E718988-3CFA-49AA-938C-EBE53792A6B6}" dt="2023-02-15T11:23:29.757" v="1095" actId="478"/>
          <ac:spMkLst>
            <pc:docMk/>
            <pc:sldMk cId="99014552" sldId="919"/>
            <ac:spMk id="25" creationId="{8F55E189-7CB5-150F-A680-1A33BDD8624C}"/>
          </ac:spMkLst>
        </pc:spChg>
        <pc:spChg chg="del">
          <ac:chgData name="Juha Jantunen" userId="e8bb0261-04cb-421c-8b69-374ee0a02948" providerId="ADAL" clId="{9E718988-3CFA-49AA-938C-EBE53792A6B6}" dt="2023-02-15T11:23:22.613" v="1093" actId="478"/>
          <ac:spMkLst>
            <pc:docMk/>
            <pc:sldMk cId="99014552" sldId="919"/>
            <ac:spMk id="26" creationId="{48EAC373-F115-478C-3D88-E72E82F39691}"/>
          </ac:spMkLst>
        </pc:spChg>
        <pc:spChg chg="del">
          <ac:chgData name="Juha Jantunen" userId="e8bb0261-04cb-421c-8b69-374ee0a02948" providerId="ADAL" clId="{9E718988-3CFA-49AA-938C-EBE53792A6B6}" dt="2023-02-15T11:23:32.867" v="1096" actId="478"/>
          <ac:spMkLst>
            <pc:docMk/>
            <pc:sldMk cId="99014552" sldId="919"/>
            <ac:spMk id="27" creationId="{C2E8CB91-029D-32EE-1C82-0F1D3E0735A6}"/>
          </ac:spMkLst>
        </pc:spChg>
        <pc:spChg chg="mod">
          <ac:chgData name="Juha Jantunen" userId="e8bb0261-04cb-421c-8b69-374ee0a02948" providerId="ADAL" clId="{9E718988-3CFA-49AA-938C-EBE53792A6B6}" dt="2023-02-16T11:27:41.218" v="3201" actId="1076"/>
          <ac:spMkLst>
            <pc:docMk/>
            <pc:sldMk cId="99014552" sldId="919"/>
            <ac:spMk id="28" creationId="{5B56A0F8-7458-A25D-9A9D-63FF12AFDB64}"/>
          </ac:spMkLst>
        </pc:spChg>
        <pc:spChg chg="mod">
          <ac:chgData name="Juha Jantunen" userId="e8bb0261-04cb-421c-8b69-374ee0a02948" providerId="ADAL" clId="{9E718988-3CFA-49AA-938C-EBE53792A6B6}" dt="2023-02-16T07:32:34.945" v="2824" actId="1076"/>
          <ac:spMkLst>
            <pc:docMk/>
            <pc:sldMk cId="99014552" sldId="919"/>
            <ac:spMk id="29" creationId="{7B140C21-4722-70BD-2334-F69A87F920EC}"/>
          </ac:spMkLst>
        </pc:spChg>
        <pc:spChg chg="mod">
          <ac:chgData name="Juha Jantunen" userId="e8bb0261-04cb-421c-8b69-374ee0a02948" providerId="ADAL" clId="{9E718988-3CFA-49AA-938C-EBE53792A6B6}" dt="2023-02-16T11:27:43.547" v="3202" actId="1076"/>
          <ac:spMkLst>
            <pc:docMk/>
            <pc:sldMk cId="99014552" sldId="919"/>
            <ac:spMk id="31" creationId="{35E4D994-28EA-37CE-B11B-D3275362CFD8}"/>
          </ac:spMkLst>
        </pc:spChg>
        <pc:spChg chg="del">
          <ac:chgData name="Juha Jantunen" userId="e8bb0261-04cb-421c-8b69-374ee0a02948" providerId="ADAL" clId="{9E718988-3CFA-49AA-938C-EBE53792A6B6}" dt="2023-02-15T11:25:28.094" v="1124" actId="478"/>
          <ac:spMkLst>
            <pc:docMk/>
            <pc:sldMk cId="99014552" sldId="919"/>
            <ac:spMk id="32" creationId="{F08A996A-0E84-1F38-A218-752E056D223A}"/>
          </ac:spMkLst>
        </pc:spChg>
        <pc:spChg chg="mod">
          <ac:chgData name="Juha Jantunen" userId="e8bb0261-04cb-421c-8b69-374ee0a02948" providerId="ADAL" clId="{9E718988-3CFA-49AA-938C-EBE53792A6B6}" dt="2023-02-16T11:27:58.114" v="3206" actId="1076"/>
          <ac:spMkLst>
            <pc:docMk/>
            <pc:sldMk cId="99014552" sldId="919"/>
            <ac:spMk id="34" creationId="{82386BE7-3851-6B35-953F-54ABD89E0D43}"/>
          </ac:spMkLst>
        </pc:spChg>
        <pc:spChg chg="del">
          <ac:chgData name="Juha Jantunen" userId="e8bb0261-04cb-421c-8b69-374ee0a02948" providerId="ADAL" clId="{9E718988-3CFA-49AA-938C-EBE53792A6B6}" dt="2023-02-15T11:25:26.273" v="1123" actId="478"/>
          <ac:spMkLst>
            <pc:docMk/>
            <pc:sldMk cId="99014552" sldId="919"/>
            <ac:spMk id="35" creationId="{6F6065A0-20FC-CF20-B2B9-9368C2FB29C0}"/>
          </ac:spMkLst>
        </pc:spChg>
        <pc:grpChg chg="add mod">
          <ac:chgData name="Juha Jantunen" userId="e8bb0261-04cb-421c-8b69-374ee0a02948" providerId="ADAL" clId="{9E718988-3CFA-49AA-938C-EBE53792A6B6}" dt="2023-02-16T11:27:46.833" v="3204" actId="1076"/>
          <ac:grpSpMkLst>
            <pc:docMk/>
            <pc:sldMk cId="99014552" sldId="919"/>
            <ac:grpSpMk id="8" creationId="{176AC035-7B6B-4AC7-47A7-E964C05A13B5}"/>
          </ac:grpSpMkLst>
        </pc:grpChg>
        <pc:picChg chg="add del mod modCrop">
          <ac:chgData name="Juha Jantunen" userId="e8bb0261-04cb-421c-8b69-374ee0a02948" providerId="ADAL" clId="{9E718988-3CFA-49AA-938C-EBE53792A6B6}" dt="2023-02-16T07:32:49.001" v="2825" actId="18131"/>
          <ac:picMkLst>
            <pc:docMk/>
            <pc:sldMk cId="99014552" sldId="919"/>
            <ac:picMk id="6" creationId="{763C37DE-5266-957B-2848-F76FD45B4FC0}"/>
          </ac:picMkLst>
        </pc:picChg>
      </pc:sldChg>
      <pc:sldChg chg="addSp delSp modSp new mod ord">
        <pc:chgData name="Juha Jantunen" userId="e8bb0261-04cb-421c-8b69-374ee0a02948" providerId="ADAL" clId="{9E718988-3CFA-49AA-938C-EBE53792A6B6}" dt="2023-02-16T11:44:22.077" v="3260" actId="14100"/>
        <pc:sldMkLst>
          <pc:docMk/>
          <pc:sldMk cId="3355654282" sldId="920"/>
        </pc:sldMkLst>
        <pc:spChg chg="add mod ord">
          <ac:chgData name="Juha Jantunen" userId="e8bb0261-04cb-421c-8b69-374ee0a02948" providerId="ADAL" clId="{9E718988-3CFA-49AA-938C-EBE53792A6B6}" dt="2023-02-15T11:18:23.211" v="1038" actId="1076"/>
          <ac:spMkLst>
            <pc:docMk/>
            <pc:sldMk cId="3355654282" sldId="920"/>
            <ac:spMk id="2" creationId="{3A39BBEF-29B1-65CD-23F4-D317E8ACBEBD}"/>
          </ac:spMkLst>
        </pc:spChg>
        <pc:spChg chg="del">
          <ac:chgData name="Juha Jantunen" userId="e8bb0261-04cb-421c-8b69-374ee0a02948" providerId="ADAL" clId="{9E718988-3CFA-49AA-938C-EBE53792A6B6}" dt="2023-02-15T06:00:08.537" v="4" actId="478"/>
          <ac:spMkLst>
            <pc:docMk/>
            <pc:sldMk cId="3355654282" sldId="920"/>
            <ac:spMk id="2" creationId="{88D83CEC-0655-ABF4-8A9A-E17C7C68D484}"/>
          </ac:spMkLst>
        </pc:spChg>
        <pc:spChg chg="del">
          <ac:chgData name="Juha Jantunen" userId="e8bb0261-04cb-421c-8b69-374ee0a02948" providerId="ADAL" clId="{9E718988-3CFA-49AA-938C-EBE53792A6B6}" dt="2023-02-15T06:00:06.720" v="3" actId="478"/>
          <ac:spMkLst>
            <pc:docMk/>
            <pc:sldMk cId="3355654282" sldId="920"/>
            <ac:spMk id="3" creationId="{A16AFD3A-44A9-20E8-F9B2-B8435921DB50}"/>
          </ac:spMkLst>
        </pc:spChg>
        <pc:spChg chg="add mod">
          <ac:chgData name="Juha Jantunen" userId="e8bb0261-04cb-421c-8b69-374ee0a02948" providerId="ADAL" clId="{9E718988-3CFA-49AA-938C-EBE53792A6B6}" dt="2023-02-15T11:16:19.761" v="953" actId="14100"/>
          <ac:spMkLst>
            <pc:docMk/>
            <pc:sldMk cId="3355654282" sldId="920"/>
            <ac:spMk id="29" creationId="{46310E96-2C12-8A8B-58BB-EBA96209E463}"/>
          </ac:spMkLst>
        </pc:spChg>
        <pc:spChg chg="add del mod">
          <ac:chgData name="Juha Jantunen" userId="e8bb0261-04cb-421c-8b69-374ee0a02948" providerId="ADAL" clId="{9E718988-3CFA-49AA-938C-EBE53792A6B6}" dt="2023-02-15T10:52:25.934" v="663" actId="478"/>
          <ac:spMkLst>
            <pc:docMk/>
            <pc:sldMk cId="3355654282" sldId="920"/>
            <ac:spMk id="30" creationId="{FD0054CB-78F2-93C6-30D6-700D8D83F4DB}"/>
          </ac:spMkLst>
        </pc:spChg>
        <pc:spChg chg="add del mod">
          <ac:chgData name="Juha Jantunen" userId="e8bb0261-04cb-421c-8b69-374ee0a02948" providerId="ADAL" clId="{9E718988-3CFA-49AA-938C-EBE53792A6B6}" dt="2023-02-15T10:53:06.836" v="667" actId="22"/>
          <ac:spMkLst>
            <pc:docMk/>
            <pc:sldMk cId="3355654282" sldId="920"/>
            <ac:spMk id="32" creationId="{AA58ACE6-FA4D-B163-D9E4-A8C706262523}"/>
          </ac:spMkLst>
        </pc:spChg>
        <pc:spChg chg="add mod ord">
          <ac:chgData name="Juha Jantunen" userId="e8bb0261-04cb-421c-8b69-374ee0a02948" providerId="ADAL" clId="{9E718988-3CFA-49AA-938C-EBE53792A6B6}" dt="2023-02-16T11:43:04.072" v="3259" actId="20577"/>
          <ac:spMkLst>
            <pc:docMk/>
            <pc:sldMk cId="3355654282" sldId="920"/>
            <ac:spMk id="34" creationId="{D1B96509-8570-0A6B-6DD2-4425AC2DEBC9}"/>
          </ac:spMkLst>
        </pc:spChg>
        <pc:spChg chg="add mod ord">
          <ac:chgData name="Juha Jantunen" userId="e8bb0261-04cb-421c-8b69-374ee0a02948" providerId="ADAL" clId="{9E718988-3CFA-49AA-938C-EBE53792A6B6}" dt="2023-02-15T11:17:58.470" v="1034" actId="1076"/>
          <ac:spMkLst>
            <pc:docMk/>
            <pc:sldMk cId="3355654282" sldId="920"/>
            <ac:spMk id="36" creationId="{33DB31D0-320D-56BD-A307-0E25774AB6B3}"/>
          </ac:spMkLst>
        </pc:spChg>
        <pc:spChg chg="add mod ord">
          <ac:chgData name="Juha Jantunen" userId="e8bb0261-04cb-421c-8b69-374ee0a02948" providerId="ADAL" clId="{9E718988-3CFA-49AA-938C-EBE53792A6B6}" dt="2023-02-15T11:17:52.999" v="1033" actId="1076"/>
          <ac:spMkLst>
            <pc:docMk/>
            <pc:sldMk cId="3355654282" sldId="920"/>
            <ac:spMk id="38" creationId="{0F235CB2-6E22-858B-60E5-28432D0C5E15}"/>
          </ac:spMkLst>
        </pc:spChg>
        <pc:spChg chg="add del">
          <ac:chgData name="Juha Jantunen" userId="e8bb0261-04cb-421c-8b69-374ee0a02948" providerId="ADAL" clId="{9E718988-3CFA-49AA-938C-EBE53792A6B6}" dt="2023-02-15T10:59:34.117" v="746" actId="22"/>
          <ac:spMkLst>
            <pc:docMk/>
            <pc:sldMk cId="3355654282" sldId="920"/>
            <ac:spMk id="40" creationId="{5A42D7B4-3CCC-2E50-6E95-9E35B4E1C2F9}"/>
          </ac:spMkLst>
        </pc:spChg>
        <pc:spChg chg="add mod ord">
          <ac:chgData name="Juha Jantunen" userId="e8bb0261-04cb-421c-8b69-374ee0a02948" providerId="ADAL" clId="{9E718988-3CFA-49AA-938C-EBE53792A6B6}" dt="2023-02-15T12:33:57.821" v="1808" actId="1076"/>
          <ac:spMkLst>
            <pc:docMk/>
            <pc:sldMk cId="3355654282" sldId="920"/>
            <ac:spMk id="42" creationId="{1229BC07-6B65-490C-C75F-39C7C567CCF2}"/>
          </ac:spMkLst>
        </pc:spChg>
        <pc:spChg chg="add mod ord">
          <ac:chgData name="Juha Jantunen" userId="e8bb0261-04cb-421c-8b69-374ee0a02948" providerId="ADAL" clId="{9E718988-3CFA-49AA-938C-EBE53792A6B6}" dt="2023-02-15T12:34:10.909" v="1826" actId="20577"/>
          <ac:spMkLst>
            <pc:docMk/>
            <pc:sldMk cId="3355654282" sldId="920"/>
            <ac:spMk id="44" creationId="{FCCA3EC1-AD3B-1D11-BBF2-F79D8103A729}"/>
          </ac:spMkLst>
        </pc:spChg>
        <pc:spChg chg="add mod">
          <ac:chgData name="Juha Jantunen" userId="e8bb0261-04cb-421c-8b69-374ee0a02948" providerId="ADAL" clId="{9E718988-3CFA-49AA-938C-EBE53792A6B6}" dt="2023-02-16T11:41:56.154" v="3234" actId="1076"/>
          <ac:spMkLst>
            <pc:docMk/>
            <pc:sldMk cId="3355654282" sldId="920"/>
            <ac:spMk id="45" creationId="{A158DC39-FFA7-089B-E7AA-5603AC9624E1}"/>
          </ac:spMkLst>
        </pc:spChg>
        <pc:spChg chg="add mod">
          <ac:chgData name="Juha Jantunen" userId="e8bb0261-04cb-421c-8b69-374ee0a02948" providerId="ADAL" clId="{9E718988-3CFA-49AA-938C-EBE53792A6B6}" dt="2023-02-15T11:16:15.989" v="952" actId="14100"/>
          <ac:spMkLst>
            <pc:docMk/>
            <pc:sldMk cId="3355654282" sldId="920"/>
            <ac:spMk id="46" creationId="{65C1AF54-6CC4-BC7B-EA8D-510134B8D627}"/>
          </ac:spMkLst>
        </pc:spChg>
        <pc:picChg chg="add del mod modCrop">
          <ac:chgData name="Juha Jantunen" userId="e8bb0261-04cb-421c-8b69-374ee0a02948" providerId="ADAL" clId="{9E718988-3CFA-49AA-938C-EBE53792A6B6}" dt="2023-02-15T10:03:58.057" v="286" actId="478"/>
          <ac:picMkLst>
            <pc:docMk/>
            <pc:sldMk cId="3355654282" sldId="920"/>
            <ac:picMk id="4" creationId="{EC6D50B4-3359-C4CA-C3FF-F083E1F1E671}"/>
          </ac:picMkLst>
        </pc:picChg>
        <pc:picChg chg="add del mod modCrop">
          <ac:chgData name="Juha Jantunen" userId="e8bb0261-04cb-421c-8b69-374ee0a02948" providerId="ADAL" clId="{9E718988-3CFA-49AA-938C-EBE53792A6B6}" dt="2023-02-15T10:03:55.865" v="285" actId="478"/>
          <ac:picMkLst>
            <pc:docMk/>
            <pc:sldMk cId="3355654282" sldId="920"/>
            <ac:picMk id="6" creationId="{E64536C5-6589-C34C-6BE1-3E7BAC2037A4}"/>
          </ac:picMkLst>
        </pc:picChg>
        <pc:picChg chg="add mod modCrop">
          <ac:chgData name="Juha Jantunen" userId="e8bb0261-04cb-421c-8b69-374ee0a02948" providerId="ADAL" clId="{9E718988-3CFA-49AA-938C-EBE53792A6B6}" dt="2023-02-16T11:40:57.509" v="3228" actId="14100"/>
          <ac:picMkLst>
            <pc:docMk/>
            <pc:sldMk cId="3355654282" sldId="920"/>
            <ac:picMk id="8" creationId="{814D461D-C558-0B7D-918D-3B01536FAB3D}"/>
          </ac:picMkLst>
        </pc:picChg>
        <pc:picChg chg="add del mod modCrop">
          <ac:chgData name="Juha Jantunen" userId="e8bb0261-04cb-421c-8b69-374ee0a02948" providerId="ADAL" clId="{9E718988-3CFA-49AA-938C-EBE53792A6B6}" dt="2023-02-15T10:31:54.210" v="441" actId="478"/>
          <ac:picMkLst>
            <pc:docMk/>
            <pc:sldMk cId="3355654282" sldId="920"/>
            <ac:picMk id="10" creationId="{9A8F71FC-6F35-9535-A171-529BF66EE00E}"/>
          </ac:picMkLst>
        </pc:picChg>
        <pc:picChg chg="add mod ord modCrop">
          <ac:chgData name="Juha Jantunen" userId="e8bb0261-04cb-421c-8b69-374ee0a02948" providerId="ADAL" clId="{9E718988-3CFA-49AA-938C-EBE53792A6B6}" dt="2023-02-16T11:41:10.246" v="3229" actId="14100"/>
          <ac:picMkLst>
            <pc:docMk/>
            <pc:sldMk cId="3355654282" sldId="920"/>
            <ac:picMk id="12" creationId="{36EC8B15-347C-8A79-5D82-72DD422A6943}"/>
          </ac:picMkLst>
        </pc:picChg>
        <pc:picChg chg="add del mod modCrop">
          <ac:chgData name="Juha Jantunen" userId="e8bb0261-04cb-421c-8b69-374ee0a02948" providerId="ADAL" clId="{9E718988-3CFA-49AA-938C-EBE53792A6B6}" dt="2023-02-15T10:28:00.250" v="382" actId="478"/>
          <ac:picMkLst>
            <pc:docMk/>
            <pc:sldMk cId="3355654282" sldId="920"/>
            <ac:picMk id="14" creationId="{979C5CC8-9A90-F28E-FF8F-0A66AE528491}"/>
          </ac:picMkLst>
        </pc:picChg>
        <pc:picChg chg="add del mod">
          <ac:chgData name="Juha Jantunen" userId="e8bb0261-04cb-421c-8b69-374ee0a02948" providerId="ADAL" clId="{9E718988-3CFA-49AA-938C-EBE53792A6B6}" dt="2023-02-15T10:31:46.930" v="437" actId="478"/>
          <ac:picMkLst>
            <pc:docMk/>
            <pc:sldMk cId="3355654282" sldId="920"/>
            <ac:picMk id="16" creationId="{57E5EFD6-B915-00B9-31A8-DDB5E276C1B1}"/>
          </ac:picMkLst>
        </pc:picChg>
        <pc:picChg chg="add mod modCrop">
          <ac:chgData name="Juha Jantunen" userId="e8bb0261-04cb-421c-8b69-374ee0a02948" providerId="ADAL" clId="{9E718988-3CFA-49AA-938C-EBE53792A6B6}" dt="2023-02-15T10:38:17.380" v="543" actId="732"/>
          <ac:picMkLst>
            <pc:docMk/>
            <pc:sldMk cId="3355654282" sldId="920"/>
            <ac:picMk id="18" creationId="{5C70B671-6042-C6BF-AB68-D2055C847CDB}"/>
          </ac:picMkLst>
        </pc:picChg>
        <pc:picChg chg="add mod modCrop">
          <ac:chgData name="Juha Jantunen" userId="e8bb0261-04cb-421c-8b69-374ee0a02948" providerId="ADAL" clId="{9E718988-3CFA-49AA-938C-EBE53792A6B6}" dt="2023-02-15T12:29:28.780" v="1796"/>
          <ac:picMkLst>
            <pc:docMk/>
            <pc:sldMk cId="3355654282" sldId="920"/>
            <ac:picMk id="20" creationId="{562710D6-5939-C511-1A32-1E49715ACF8A}"/>
          </ac:picMkLst>
        </pc:picChg>
        <pc:picChg chg="add mod">
          <ac:chgData name="Juha Jantunen" userId="e8bb0261-04cb-421c-8b69-374ee0a02948" providerId="ADAL" clId="{9E718988-3CFA-49AA-938C-EBE53792A6B6}" dt="2023-02-15T11:13:20.710" v="938" actId="1076"/>
          <ac:picMkLst>
            <pc:docMk/>
            <pc:sldMk cId="3355654282" sldId="920"/>
            <ac:picMk id="22" creationId="{19BD3293-CA62-364D-BACF-D6DA3AAF09ED}"/>
          </ac:picMkLst>
        </pc:picChg>
        <pc:picChg chg="add mod modCrop">
          <ac:chgData name="Juha Jantunen" userId="e8bb0261-04cb-421c-8b69-374ee0a02948" providerId="ADAL" clId="{9E718988-3CFA-49AA-938C-EBE53792A6B6}" dt="2023-02-15T11:11:54.004" v="928" actId="1076"/>
          <ac:picMkLst>
            <pc:docMk/>
            <pc:sldMk cId="3355654282" sldId="920"/>
            <ac:picMk id="24" creationId="{378DD33D-74A3-7537-46F0-6152EFBA5AF3}"/>
          </ac:picMkLst>
        </pc:picChg>
        <pc:picChg chg="add mod modCrop">
          <ac:chgData name="Juha Jantunen" userId="e8bb0261-04cb-421c-8b69-374ee0a02948" providerId="ADAL" clId="{9E718988-3CFA-49AA-938C-EBE53792A6B6}" dt="2023-02-15T12:28:18.473" v="1787" actId="1076"/>
          <ac:picMkLst>
            <pc:docMk/>
            <pc:sldMk cId="3355654282" sldId="920"/>
            <ac:picMk id="26" creationId="{6087752F-FA65-7B2C-D237-718C970EE475}"/>
          </ac:picMkLst>
        </pc:picChg>
        <pc:picChg chg="add mod modCrop">
          <ac:chgData name="Juha Jantunen" userId="e8bb0261-04cb-421c-8b69-374ee0a02948" providerId="ADAL" clId="{9E718988-3CFA-49AA-938C-EBE53792A6B6}" dt="2023-02-16T11:44:22.077" v="3260" actId="14100"/>
          <ac:picMkLst>
            <pc:docMk/>
            <pc:sldMk cId="3355654282" sldId="920"/>
            <ac:picMk id="28" creationId="{9C367984-83E4-9B5D-136F-7F66B15D53D0}"/>
          </ac:picMkLst>
        </pc:picChg>
      </pc:sldChg>
      <pc:sldChg chg="addSp delSp modSp add mod ord">
        <pc:chgData name="Juha Jantunen" userId="e8bb0261-04cb-421c-8b69-374ee0a02948" providerId="ADAL" clId="{9E718988-3CFA-49AA-938C-EBE53792A6B6}" dt="2023-02-16T11:32:36.617" v="3227" actId="164"/>
        <pc:sldMkLst>
          <pc:docMk/>
          <pc:sldMk cId="2895625164" sldId="921"/>
        </pc:sldMkLst>
        <pc:spChg chg="add del mod">
          <ac:chgData name="Juha Jantunen" userId="e8bb0261-04cb-421c-8b69-374ee0a02948" providerId="ADAL" clId="{9E718988-3CFA-49AA-938C-EBE53792A6B6}" dt="2023-02-16T09:09:41.276" v="3050" actId="20577"/>
          <ac:spMkLst>
            <pc:docMk/>
            <pc:sldMk cId="2895625164" sldId="921"/>
            <ac:spMk id="2" creationId="{C29BB37A-ECE3-8556-4744-A52693ECF428}"/>
          </ac:spMkLst>
        </pc:spChg>
        <pc:spChg chg="add del mod">
          <ac:chgData name="Juha Jantunen" userId="e8bb0261-04cb-421c-8b69-374ee0a02948" providerId="ADAL" clId="{9E718988-3CFA-49AA-938C-EBE53792A6B6}" dt="2023-02-16T07:21:29.200" v="2709" actId="478"/>
          <ac:spMkLst>
            <pc:docMk/>
            <pc:sldMk cId="2895625164" sldId="921"/>
            <ac:spMk id="3" creationId="{0E2FB387-F8E2-EA60-55AE-643FF04F1D9B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9" creationId="{8A444862-C3C9-F915-610A-37CC6BA3790A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0" creationId="{A17FAF6D-21D9-9A03-08A4-FED80697374A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1" creationId="{179F2BCC-12F6-56F1-D389-6392109A13C7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2" creationId="{71105B82-3E99-B547-4293-E97C5AAE1FD0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3" creationId="{0BA223B1-99DE-AD40-CC71-138A93E99285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4" creationId="{871636C8-EDA4-4AF7-1F77-F7D7B171C8F0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5" creationId="{1838A925-F022-0572-2A4C-55CD1B80BE94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6" creationId="{4C16AE49-D0A5-F040-5235-B7A1AC1096E9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7" creationId="{726FCAE6-30B9-4633-43DE-EA225E2AFA7F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8" creationId="{7BF53A9C-0DF6-AF86-9DD8-1ADB09DC9C77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19" creationId="{8A429C73-FB23-DEDD-FC33-FBFCC081E8CF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20" creationId="{BF23C9E2-D725-185B-2EDA-C1A0BC6B7B49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21" creationId="{B2978DB8-222E-32A5-F8B8-DECD85F2DC66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22" creationId="{E4C0C4DA-9F50-3901-2B10-D095B7D2A06F}"/>
          </ac:spMkLst>
        </pc:spChg>
        <pc:spChg chg="add del mod">
          <ac:chgData name="Juha Jantunen" userId="e8bb0261-04cb-421c-8b69-374ee0a02948" providerId="ADAL" clId="{9E718988-3CFA-49AA-938C-EBE53792A6B6}" dt="2023-02-16T11:31:00.340" v="3223" actId="478"/>
          <ac:spMkLst>
            <pc:docMk/>
            <pc:sldMk cId="2895625164" sldId="921"/>
            <ac:spMk id="23" creationId="{A58CC19C-56A0-B506-4A55-41E8613DE04F}"/>
          </ac:spMkLst>
        </pc:spChg>
        <pc:spChg chg="add mod topLvl">
          <ac:chgData name="Juha Jantunen" userId="e8bb0261-04cb-421c-8b69-374ee0a02948" providerId="ADAL" clId="{9E718988-3CFA-49AA-938C-EBE53792A6B6}" dt="2023-02-16T11:32:36.617" v="3227" actId="164"/>
          <ac:spMkLst>
            <pc:docMk/>
            <pc:sldMk cId="2895625164" sldId="921"/>
            <ac:spMk id="24" creationId="{4AD4CF77-2EC7-A155-A71B-0AEB0A9644C9}"/>
          </ac:spMkLst>
        </pc:spChg>
        <pc:grpChg chg="add del mod">
          <ac:chgData name="Juha Jantunen" userId="e8bb0261-04cb-421c-8b69-374ee0a02948" providerId="ADAL" clId="{9E718988-3CFA-49AA-938C-EBE53792A6B6}" dt="2023-02-16T11:30:01.436" v="3217" actId="165"/>
          <ac:grpSpMkLst>
            <pc:docMk/>
            <pc:sldMk cId="2895625164" sldId="921"/>
            <ac:grpSpMk id="6" creationId="{9F2F7AF4-7C5E-A139-EA61-DDF64180F6BB}"/>
          </ac:grpSpMkLst>
        </pc:grpChg>
        <pc:grpChg chg="add mod">
          <ac:chgData name="Juha Jantunen" userId="e8bb0261-04cb-421c-8b69-374ee0a02948" providerId="ADAL" clId="{9E718988-3CFA-49AA-938C-EBE53792A6B6}" dt="2023-02-16T11:32:36.617" v="3227" actId="164"/>
          <ac:grpSpMkLst>
            <pc:docMk/>
            <pc:sldMk cId="2895625164" sldId="921"/>
            <ac:grpSpMk id="25" creationId="{A04F2F73-A2BE-CB17-68AB-E42303E91DBB}"/>
          </ac:grpSpMkLst>
        </pc:grpChg>
        <pc:picChg chg="mod">
          <ac:chgData name="Juha Jantunen" userId="e8bb0261-04cb-421c-8b69-374ee0a02948" providerId="ADAL" clId="{9E718988-3CFA-49AA-938C-EBE53792A6B6}" dt="2023-02-16T06:55:02.185" v="2613" actId="1076"/>
          <ac:picMkLst>
            <pc:docMk/>
            <pc:sldMk cId="2895625164" sldId="921"/>
            <ac:picMk id="5" creationId="{BFD27D80-6703-EB93-F2E0-718E51D4B3F0}"/>
          </ac:picMkLst>
        </pc:picChg>
        <pc:picChg chg="add del mod">
          <ac:chgData name="Juha Jantunen" userId="e8bb0261-04cb-421c-8b69-374ee0a02948" providerId="ADAL" clId="{9E718988-3CFA-49AA-938C-EBE53792A6B6}" dt="2023-02-15T11:50:23.428" v="1255" actId="478"/>
          <ac:picMkLst>
            <pc:docMk/>
            <pc:sldMk cId="2895625164" sldId="921"/>
            <ac:picMk id="6" creationId="{FEEADC65-3153-C143-0F57-7AD732F4EADF}"/>
          </ac:picMkLst>
        </pc:picChg>
        <pc:picChg chg="add mod topLvl">
          <ac:chgData name="Juha Jantunen" userId="e8bb0261-04cb-421c-8b69-374ee0a02948" providerId="ADAL" clId="{9E718988-3CFA-49AA-938C-EBE53792A6B6}" dt="2023-02-16T11:32:36.617" v="3227" actId="164"/>
          <ac:picMkLst>
            <pc:docMk/>
            <pc:sldMk cId="2895625164" sldId="921"/>
            <ac:picMk id="8" creationId="{8D07B42B-D5CA-6AE8-1B13-3CE187DF0963}"/>
          </ac:picMkLst>
        </pc:picChg>
      </pc:sldChg>
      <pc:sldChg chg="addSp delSp modSp add mod ord">
        <pc:chgData name="Juha Jantunen" userId="e8bb0261-04cb-421c-8b69-374ee0a02948" providerId="ADAL" clId="{9E718988-3CFA-49AA-938C-EBE53792A6B6}" dt="2023-02-16T11:00:19.045" v="3180" actId="1076"/>
        <pc:sldMkLst>
          <pc:docMk/>
          <pc:sldMk cId="2659127879" sldId="922"/>
        </pc:sldMkLst>
        <pc:spChg chg="del">
          <ac:chgData name="Juha Jantunen" userId="e8bb0261-04cb-421c-8b69-374ee0a02948" providerId="ADAL" clId="{9E718988-3CFA-49AA-938C-EBE53792A6B6}" dt="2023-02-16T06:06:56.247" v="2361" actId="478"/>
          <ac:spMkLst>
            <pc:docMk/>
            <pc:sldMk cId="2659127879" sldId="922"/>
            <ac:spMk id="5" creationId="{F3F99805-988E-4E41-687F-EB488DEC4980}"/>
          </ac:spMkLst>
        </pc:spChg>
        <pc:spChg chg="mod">
          <ac:chgData name="Juha Jantunen" userId="e8bb0261-04cb-421c-8b69-374ee0a02948" providerId="ADAL" clId="{9E718988-3CFA-49AA-938C-EBE53792A6B6}" dt="2023-02-16T06:44:54.869" v="2554" actId="1076"/>
          <ac:spMkLst>
            <pc:docMk/>
            <pc:sldMk cId="2659127879" sldId="922"/>
            <ac:spMk id="29" creationId="{053ECEFD-8026-4347-1031-66CFAB484E99}"/>
          </ac:spMkLst>
        </pc:spChg>
        <pc:spChg chg="mod">
          <ac:chgData name="Juha Jantunen" userId="e8bb0261-04cb-421c-8b69-374ee0a02948" providerId="ADAL" clId="{9E718988-3CFA-49AA-938C-EBE53792A6B6}" dt="2023-02-16T10:52:24.731" v="3164" actId="1076"/>
          <ac:spMkLst>
            <pc:docMk/>
            <pc:sldMk cId="2659127879" sldId="922"/>
            <ac:spMk id="33" creationId="{73214B5D-2684-A2CE-3BD5-68FE5D4F7D7E}"/>
          </ac:spMkLst>
        </pc:spChg>
        <pc:spChg chg="mod ord">
          <ac:chgData name="Juha Jantunen" userId="e8bb0261-04cb-421c-8b69-374ee0a02948" providerId="ADAL" clId="{9E718988-3CFA-49AA-938C-EBE53792A6B6}" dt="2023-02-16T10:52:20.217" v="3163" actId="1076"/>
          <ac:spMkLst>
            <pc:docMk/>
            <pc:sldMk cId="2659127879" sldId="922"/>
            <ac:spMk id="34" creationId="{CA03ACA3-A534-905E-C060-50E3245085D4}"/>
          </ac:spMkLst>
        </pc:spChg>
        <pc:spChg chg="mod">
          <ac:chgData name="Juha Jantunen" userId="e8bb0261-04cb-421c-8b69-374ee0a02948" providerId="ADAL" clId="{9E718988-3CFA-49AA-938C-EBE53792A6B6}" dt="2023-02-16T10:52:28.790" v="3165" actId="1076"/>
          <ac:spMkLst>
            <pc:docMk/>
            <pc:sldMk cId="2659127879" sldId="922"/>
            <ac:spMk id="35" creationId="{CE6FC841-1EF0-3145-DAF8-0FFED7030988}"/>
          </ac:spMkLst>
        </pc:spChg>
        <pc:spChg chg="mod">
          <ac:chgData name="Juha Jantunen" userId="e8bb0261-04cb-421c-8b69-374ee0a02948" providerId="ADAL" clId="{9E718988-3CFA-49AA-938C-EBE53792A6B6}" dt="2023-02-16T10:54:21.193" v="3172" actId="1076"/>
          <ac:spMkLst>
            <pc:docMk/>
            <pc:sldMk cId="2659127879" sldId="922"/>
            <ac:spMk id="38" creationId="{8A610781-9BBC-01F7-4545-280350F9F5A2}"/>
          </ac:spMkLst>
        </pc:spChg>
        <pc:spChg chg="add mod">
          <ac:chgData name="Juha Jantunen" userId="e8bb0261-04cb-421c-8b69-374ee0a02948" providerId="ADAL" clId="{9E718988-3CFA-49AA-938C-EBE53792A6B6}" dt="2023-02-16T09:03:59.827" v="3003" actId="14100"/>
          <ac:spMkLst>
            <pc:docMk/>
            <pc:sldMk cId="2659127879" sldId="922"/>
            <ac:spMk id="39" creationId="{96F7C3AC-D2BE-6687-B526-35E8847B795F}"/>
          </ac:spMkLst>
        </pc:spChg>
        <pc:spChg chg="add mod">
          <ac:chgData name="Juha Jantunen" userId="e8bb0261-04cb-421c-8b69-374ee0a02948" providerId="ADAL" clId="{9E718988-3CFA-49AA-938C-EBE53792A6B6}" dt="2023-02-16T09:03:10.964" v="2992" actId="1076"/>
          <ac:spMkLst>
            <pc:docMk/>
            <pc:sldMk cId="2659127879" sldId="922"/>
            <ac:spMk id="40" creationId="{28C89D06-A94C-AEF1-C8F8-8052D515B2EA}"/>
          </ac:spMkLst>
        </pc:spChg>
        <pc:spChg chg="add mod">
          <ac:chgData name="Juha Jantunen" userId="e8bb0261-04cb-421c-8b69-374ee0a02948" providerId="ADAL" clId="{9E718988-3CFA-49AA-938C-EBE53792A6B6}" dt="2023-02-16T10:51:19.074" v="3159" actId="1076"/>
          <ac:spMkLst>
            <pc:docMk/>
            <pc:sldMk cId="2659127879" sldId="922"/>
            <ac:spMk id="44" creationId="{85296BEB-FC98-2745-92E6-543EEBB569DD}"/>
          </ac:spMkLst>
        </pc:spChg>
        <pc:spChg chg="add mod">
          <ac:chgData name="Juha Jantunen" userId="e8bb0261-04cb-421c-8b69-374ee0a02948" providerId="ADAL" clId="{9E718988-3CFA-49AA-938C-EBE53792A6B6}" dt="2023-02-16T11:00:19.045" v="3180" actId="1076"/>
          <ac:spMkLst>
            <pc:docMk/>
            <pc:sldMk cId="2659127879" sldId="922"/>
            <ac:spMk id="46" creationId="{C414CBE1-DDE6-8B0C-9F95-19749E506390}"/>
          </ac:spMkLst>
        </pc:spChg>
        <pc:spChg chg="add mod">
          <ac:chgData name="Juha Jantunen" userId="e8bb0261-04cb-421c-8b69-374ee0a02948" providerId="ADAL" clId="{9E718988-3CFA-49AA-938C-EBE53792A6B6}" dt="2023-02-16T10:51:09.379" v="3158" actId="108"/>
          <ac:spMkLst>
            <pc:docMk/>
            <pc:sldMk cId="2659127879" sldId="922"/>
            <ac:spMk id="47" creationId="{A4CB9D0A-702C-8905-60C3-3BFEAAD12048}"/>
          </ac:spMkLst>
        </pc:spChg>
        <pc:grpChg chg="del">
          <ac:chgData name="Juha Jantunen" userId="e8bb0261-04cb-421c-8b69-374ee0a02948" providerId="ADAL" clId="{9E718988-3CFA-49AA-938C-EBE53792A6B6}" dt="2023-02-16T06:06:56.247" v="2361" actId="478"/>
          <ac:grpSpMkLst>
            <pc:docMk/>
            <pc:sldMk cId="2659127879" sldId="922"/>
            <ac:grpSpMk id="2" creationId="{5C8C7D59-8057-B070-796D-32A7C05F3FC3}"/>
          </ac:grpSpMkLst>
        </pc:grpChg>
        <pc:grpChg chg="mod">
          <ac:chgData name="Juha Jantunen" userId="e8bb0261-04cb-421c-8b69-374ee0a02948" providerId="ADAL" clId="{9E718988-3CFA-49AA-938C-EBE53792A6B6}" dt="2023-02-16T06:42:25.717" v="2527" actId="164"/>
          <ac:grpSpMkLst>
            <pc:docMk/>
            <pc:sldMk cId="2659127879" sldId="922"/>
            <ac:grpSpMk id="37" creationId="{CCF8C4D1-0D98-26BE-A063-37395CA4BA42}"/>
          </ac:grpSpMkLst>
        </pc:grpChg>
        <pc:grpChg chg="add mod">
          <ac:chgData name="Juha Jantunen" userId="e8bb0261-04cb-421c-8b69-374ee0a02948" providerId="ADAL" clId="{9E718988-3CFA-49AA-938C-EBE53792A6B6}" dt="2023-02-16T06:42:25.717" v="2527" actId="164"/>
          <ac:grpSpMkLst>
            <pc:docMk/>
            <pc:sldMk cId="2659127879" sldId="922"/>
            <ac:grpSpMk id="41" creationId="{A4080F71-EADE-92DF-FF38-E51DED607FB6}"/>
          </ac:grpSpMkLst>
        </pc:grpChg>
        <pc:grpChg chg="add mod">
          <ac:chgData name="Juha Jantunen" userId="e8bb0261-04cb-421c-8b69-374ee0a02948" providerId="ADAL" clId="{9E718988-3CFA-49AA-938C-EBE53792A6B6}" dt="2023-02-16T10:52:38.020" v="3167" actId="1076"/>
          <ac:grpSpMkLst>
            <pc:docMk/>
            <pc:sldMk cId="2659127879" sldId="922"/>
            <ac:grpSpMk id="42" creationId="{3143B9F0-8631-BF69-C17C-EDA0A6E96B72}"/>
          </ac:grpSpMkLst>
        </pc:grpChg>
        <pc:picChg chg="mod">
          <ac:chgData name="Juha Jantunen" userId="e8bb0261-04cb-421c-8b69-374ee0a02948" providerId="ADAL" clId="{9E718988-3CFA-49AA-938C-EBE53792A6B6}" dt="2023-02-16T10:50:14.585" v="3104" actId="14100"/>
          <ac:picMkLst>
            <pc:docMk/>
            <pc:sldMk cId="2659127879" sldId="922"/>
            <ac:picMk id="30" creationId="{E1CA1911-CDD3-E631-4953-F08CC6DBA6A1}"/>
          </ac:picMkLst>
        </pc:picChg>
        <pc:picChg chg="add mod">
          <ac:chgData name="Juha Jantunen" userId="e8bb0261-04cb-421c-8b69-374ee0a02948" providerId="ADAL" clId="{9E718988-3CFA-49AA-938C-EBE53792A6B6}" dt="2023-02-16T06:10:02.839" v="2396" actId="1076"/>
          <ac:picMkLst>
            <pc:docMk/>
            <pc:sldMk cId="2659127879" sldId="922"/>
            <ac:picMk id="31" creationId="{76C4E5FD-4068-78D9-7F47-F0702A5992D0}"/>
          </ac:picMkLst>
        </pc:picChg>
        <pc:picChg chg="mod">
          <ac:chgData name="Juha Jantunen" userId="e8bb0261-04cb-421c-8b69-374ee0a02948" providerId="ADAL" clId="{9E718988-3CFA-49AA-938C-EBE53792A6B6}" dt="2023-02-16T09:03:49.709" v="3000" actId="14100"/>
          <ac:picMkLst>
            <pc:docMk/>
            <pc:sldMk cId="2659127879" sldId="922"/>
            <ac:picMk id="32" creationId="{2104D1A3-65F6-DCB7-761B-094DE8CC04ED}"/>
          </ac:picMkLst>
        </pc:picChg>
        <pc:picChg chg="mod modCrop">
          <ac:chgData name="Juha Jantunen" userId="e8bb0261-04cb-421c-8b69-374ee0a02948" providerId="ADAL" clId="{9E718988-3CFA-49AA-938C-EBE53792A6B6}" dt="2023-02-16T08:46:19.337" v="2985" actId="732"/>
          <ac:picMkLst>
            <pc:docMk/>
            <pc:sldMk cId="2659127879" sldId="922"/>
            <ac:picMk id="36" creationId="{A110583F-6C9B-5900-9EB0-0BCC9EDC7FA5}"/>
          </ac:picMkLst>
        </pc:picChg>
        <pc:picChg chg="add mod">
          <ac:chgData name="Juha Jantunen" userId="e8bb0261-04cb-421c-8b69-374ee0a02948" providerId="ADAL" clId="{9E718988-3CFA-49AA-938C-EBE53792A6B6}" dt="2023-02-16T11:00:12.245" v="3179" actId="1076"/>
          <ac:picMkLst>
            <pc:docMk/>
            <pc:sldMk cId="2659127879" sldId="922"/>
            <ac:picMk id="45" creationId="{DEB54FB6-5E15-C32B-5076-640E919818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245E2-ED82-4E89-92EA-77EE4500DB6F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1622E-8585-4641-B4B0-056570919DA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90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1622E-8585-4641-B4B0-056570919DA0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78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Maaperän bakteerilla, </a:t>
            </a:r>
            <a:r>
              <a:rPr lang="fi-FI" dirty="0" err="1"/>
              <a:t>Mycobacterium</a:t>
            </a:r>
            <a:r>
              <a:rPr lang="fi-FI" dirty="0"/>
              <a:t> </a:t>
            </a:r>
            <a:r>
              <a:rPr lang="fi-FI" dirty="0" err="1"/>
              <a:t>vaccaeella</a:t>
            </a:r>
            <a:r>
              <a:rPr lang="fi-FI" dirty="0"/>
              <a:t> on tulehdusta hillitseviä ominaisuuksia ja se parantava mielialaa ja oppimista ja samalla vähentää ahdistusta ja masennusta. </a:t>
            </a:r>
          </a:p>
          <a:p>
            <a:r>
              <a:rPr lang="fi-FI" dirty="0"/>
              <a:t>Bakteerin määrä on runsastunut kun päiväkotien pihamaalle ja hiekkalaatikoille on lisätty metsämaata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1622E-8585-4641-B4B0-056570919DA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33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Väkivaltaa, aggressiivista käytöstä, rotujen välisiä konflikteja ja yksilöiden eristäytymistä oli vähemmän kaupunkialueilla, joissa oli viheralueita. </a:t>
            </a:r>
          </a:p>
          <a:p>
            <a:r>
              <a:rPr lang="fi-FI" dirty="0"/>
              <a:t>Luonnon läheisyys auttoi parantamaan tarkkaavaisuutta ja nosti mielialaa ja vähensi aggressiivista käytöstä.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F74D7-3F73-4500-B329-C502CCC7FA9D}" type="slidenum">
              <a:rPr lang="fi-FI" smtClean="0"/>
              <a:t>10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C03138-24FB-C078-258E-C31F5AA2E31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6B3D7D-9853-4FCC-A7DE-803D3B1AB01D}" type="datetime1">
              <a:rPr lang="fi-FI" smtClean="0"/>
              <a:t>16.2.2023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6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26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67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235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6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01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78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50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96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465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6101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11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4F76E-AD04-443D-B3FC-190AAA2E239B}" type="datetimeFigureOut">
              <a:rPr lang="fi-FI" smtClean="0"/>
              <a:t>16.2.2023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7581-A24A-45EA-AD19-460104B5D7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50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CE19E03-CC10-2D6A-8983-8F117370870B}"/>
              </a:ext>
            </a:extLst>
          </p:cNvPr>
          <p:cNvSpPr/>
          <p:nvPr/>
        </p:nvSpPr>
        <p:spPr>
          <a:xfrm>
            <a:off x="0" y="0"/>
            <a:ext cx="9144000" cy="4550678"/>
          </a:xfrm>
          <a:prstGeom prst="rect">
            <a:avLst/>
          </a:prstGeom>
          <a:solidFill>
            <a:srgbClr val="00A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D27D80-6703-EB93-F2E0-718E51D4B3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50" y="4849107"/>
            <a:ext cx="2762250" cy="140317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5EAC8CB-5CDC-1EA9-4268-EB7910DAF84E}"/>
              </a:ext>
            </a:extLst>
          </p:cNvPr>
          <p:cNvSpPr txBox="1"/>
          <p:nvPr/>
        </p:nvSpPr>
        <p:spPr>
          <a:xfrm>
            <a:off x="910315" y="1083577"/>
            <a:ext cx="732337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44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Luontoterveyden edistäminen ratkaisuna allergian ja astman kustannustaakkaan </a:t>
            </a:r>
            <a:endParaRPr lang="fi-FI" sz="4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D232188-D6C3-2949-D7F9-1AC09B9B8543}"/>
              </a:ext>
            </a:extLst>
          </p:cNvPr>
          <p:cNvSpPr txBox="1"/>
          <p:nvPr/>
        </p:nvSpPr>
        <p:spPr>
          <a:xfrm>
            <a:off x="988304" y="5244296"/>
            <a:ext cx="1773947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/>
              <a:t>Juha Jantunen</a:t>
            </a:r>
          </a:p>
          <a:p>
            <a:endParaRPr lang="fi-FI" sz="500" dirty="0"/>
          </a:p>
          <a:p>
            <a:r>
              <a:rPr lang="fi-FI" sz="1400" dirty="0"/>
              <a:t>Ympäristöasiantuntija</a:t>
            </a:r>
          </a:p>
        </p:txBody>
      </p:sp>
    </p:spTree>
    <p:extLst>
      <p:ext uri="{BB962C8B-B14F-4D97-AF65-F5344CB8AC3E}">
        <p14:creationId xmlns:p14="http://schemas.microsoft.com/office/powerpoint/2010/main" val="322124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63C37DE-5266-957B-2848-F76FD45B4F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7000"/>
                    </a14:imgEffect>
                    <a14:imgEffect>
                      <a14:brightnessContrast bright="4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21200"/>
            <a:ext cx="9143999" cy="68792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11373C65-B3A2-EA14-FB58-623CD1475F3B}"/>
              </a:ext>
            </a:extLst>
          </p:cNvPr>
          <p:cNvSpPr txBox="1"/>
          <p:nvPr/>
        </p:nvSpPr>
        <p:spPr>
          <a:xfrm>
            <a:off x="627007" y="4668973"/>
            <a:ext cx="3953691" cy="1509087"/>
          </a:xfrm>
          <a:prstGeom prst="rect">
            <a:avLst/>
          </a:prstGeom>
          <a:solidFill>
            <a:srgbClr val="7AB12B">
              <a:alpha val="82000"/>
            </a:srgbClr>
          </a:solidFill>
          <a:effectLst>
            <a:softEdge rad="0"/>
          </a:effectLst>
        </p:spPr>
        <p:txBody>
          <a:bodyPr wrap="square" lIns="108000" tIns="144000" rIns="108000" bIns="81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i-F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Luontoympäristö</a:t>
            </a:r>
          </a:p>
          <a:p>
            <a:pPr algn="ctr">
              <a:lnSpc>
                <a:spcPct val="80000"/>
              </a:lnSpc>
              <a:spcBef>
                <a:spcPts val="300"/>
              </a:spcBef>
            </a:pPr>
            <a:r>
              <a:rPr lang="fi-FI" sz="2000" dirty="0">
                <a:solidFill>
                  <a:schemeClr val="bg1"/>
                </a:solidFill>
              </a:rPr>
              <a:t>Koko,</a:t>
            </a:r>
            <a:r>
              <a:rPr lang="fi-FI" sz="2000" dirty="0">
                <a:solidFill>
                  <a:srgbClr val="FFFF00"/>
                </a:solidFill>
              </a:rPr>
              <a:t> </a:t>
            </a:r>
            <a:r>
              <a:rPr lang="fi-FI" sz="2000" dirty="0">
                <a:solidFill>
                  <a:schemeClr val="bg1"/>
                </a:solidFill>
              </a:rPr>
              <a:t>luontotyyppi, monimuotoisuus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fi-FI" sz="2000" i="1" dirty="0">
                <a:solidFill>
                  <a:schemeClr val="bg1"/>
                </a:solidFill>
              </a:rPr>
              <a:t>- Puistonurmikoita vai metsiä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4DA5661C-A387-5F9F-7035-7042AB5792CF}"/>
              </a:ext>
            </a:extLst>
          </p:cNvPr>
          <p:cNvSpPr txBox="1"/>
          <p:nvPr/>
        </p:nvSpPr>
        <p:spPr>
          <a:xfrm>
            <a:off x="621744" y="2177300"/>
            <a:ext cx="3950256" cy="1543087"/>
          </a:xfrm>
          <a:prstGeom prst="rect">
            <a:avLst/>
          </a:prstGeom>
          <a:solidFill>
            <a:srgbClr val="7AB12B">
              <a:alpha val="75000"/>
            </a:srgbClr>
          </a:solidFill>
        </p:spPr>
        <p:txBody>
          <a:bodyPr wrap="square" lIns="108000" tIns="108000" rIns="108000" bIns="10800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Luontokontakti</a:t>
            </a:r>
          </a:p>
          <a:p>
            <a:pPr algn="ctr">
              <a:lnSpc>
                <a:spcPct val="80000"/>
              </a:lnSpc>
              <a:spcBef>
                <a:spcPts val="300"/>
              </a:spcBef>
            </a:pPr>
            <a:r>
              <a:rPr lang="fi-FI" sz="2000" dirty="0">
                <a:solidFill>
                  <a:schemeClr val="bg1"/>
                </a:solidFill>
              </a:rPr>
              <a:t>Käyntikerrat, aika, toiminta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</a:pPr>
            <a:r>
              <a:rPr lang="fi-FI" sz="2000" i="1" dirty="0">
                <a:solidFill>
                  <a:schemeClr val="bg1"/>
                </a:solidFill>
              </a:rPr>
              <a:t>- Etäisyys lähiluontoon, </a:t>
            </a:r>
          </a:p>
          <a:p>
            <a:pPr algn="ctr">
              <a:lnSpc>
                <a:spcPct val="80000"/>
              </a:lnSpc>
            </a:pPr>
            <a:r>
              <a:rPr lang="fi-FI" sz="2000" i="1" dirty="0">
                <a:solidFill>
                  <a:schemeClr val="bg1"/>
                </a:solidFill>
              </a:rPr>
              <a:t>puutarhat, viherkasvit</a:t>
            </a: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5B56A0F8-7458-A25D-9A9D-63FF12AFDB64}"/>
              </a:ext>
            </a:extLst>
          </p:cNvPr>
          <p:cNvSpPr txBox="1"/>
          <p:nvPr/>
        </p:nvSpPr>
        <p:spPr>
          <a:xfrm>
            <a:off x="598965" y="4268863"/>
            <a:ext cx="757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rgbClr val="FFFF00"/>
                </a:solidFill>
              </a:rPr>
              <a:t>Laatu</a:t>
            </a: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B140C21-4722-70BD-2334-F69A87F920EC}"/>
              </a:ext>
            </a:extLst>
          </p:cNvPr>
          <p:cNvSpPr txBox="1"/>
          <p:nvPr/>
        </p:nvSpPr>
        <p:spPr>
          <a:xfrm>
            <a:off x="590267" y="1751299"/>
            <a:ext cx="859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rgbClr val="FFFF00"/>
                </a:solidFill>
              </a:rPr>
              <a:t>Määrä</a:t>
            </a:r>
          </a:p>
        </p:txBody>
      </p:sp>
      <p:sp>
        <p:nvSpPr>
          <p:cNvPr id="31" name="Nuoli: Oikea 30">
            <a:extLst>
              <a:ext uri="{FF2B5EF4-FFF2-40B4-BE49-F238E27FC236}">
                <a16:creationId xmlns:a16="http://schemas.microsoft.com/office/drawing/2014/main" id="{35E4D994-28EA-37CE-B11B-D3275362CFD8}"/>
              </a:ext>
            </a:extLst>
          </p:cNvPr>
          <p:cNvSpPr/>
          <p:nvPr/>
        </p:nvSpPr>
        <p:spPr>
          <a:xfrm rot="18941457">
            <a:off x="4669120" y="3862967"/>
            <a:ext cx="674462" cy="50899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82386BE7-3851-6B35-953F-54ABD89E0D43}"/>
              </a:ext>
            </a:extLst>
          </p:cNvPr>
          <p:cNvSpPr txBox="1"/>
          <p:nvPr/>
        </p:nvSpPr>
        <p:spPr>
          <a:xfrm>
            <a:off x="5770666" y="1945472"/>
            <a:ext cx="2856957" cy="1079884"/>
          </a:xfrm>
          <a:prstGeom prst="rect">
            <a:avLst/>
          </a:prstGeom>
          <a:solidFill>
            <a:srgbClr val="FF8100">
              <a:alpha val="60000"/>
            </a:srgbClr>
          </a:solidFill>
        </p:spPr>
        <p:txBody>
          <a:bodyPr wrap="square" lIns="36000" tIns="108000" rIns="36000" bIns="108000" rtlCol="0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Terveyttä ja  hyvinvointia</a:t>
            </a:r>
          </a:p>
        </p:txBody>
      </p:sp>
      <p:sp>
        <p:nvSpPr>
          <p:cNvPr id="2" name="Nuoli: Oikea 1">
            <a:extLst>
              <a:ext uri="{FF2B5EF4-FFF2-40B4-BE49-F238E27FC236}">
                <a16:creationId xmlns:a16="http://schemas.microsoft.com/office/drawing/2014/main" id="{B3AADE71-DA4A-C47F-B2D1-E0725468265D}"/>
              </a:ext>
            </a:extLst>
          </p:cNvPr>
          <p:cNvSpPr/>
          <p:nvPr/>
        </p:nvSpPr>
        <p:spPr>
          <a:xfrm>
            <a:off x="4770307" y="2439853"/>
            <a:ext cx="728164" cy="50899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DAF7DDF-B01F-7C45-0EE1-91F9AF6DCACA}"/>
              </a:ext>
            </a:extLst>
          </p:cNvPr>
          <p:cNvSpPr txBox="1"/>
          <p:nvPr/>
        </p:nvSpPr>
        <p:spPr>
          <a:xfrm>
            <a:off x="581391" y="483567"/>
            <a:ext cx="54319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  <a:latin typeface="Trebuchet MS" panose="020B0603020202020204" pitchFamily="34" charset="0"/>
              </a:rPr>
              <a:t>Lisää luontokosketusta ja monimuotoista luontoa!</a:t>
            </a:r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176AC035-7B6B-4AC7-47A7-E964C05A13B5}"/>
              </a:ext>
            </a:extLst>
          </p:cNvPr>
          <p:cNvGrpSpPr/>
          <p:nvPr/>
        </p:nvGrpSpPr>
        <p:grpSpPr>
          <a:xfrm>
            <a:off x="4884626" y="4303910"/>
            <a:ext cx="3994625" cy="2210935"/>
            <a:chOff x="4808253" y="4091379"/>
            <a:chExt cx="3994625" cy="2210935"/>
          </a:xfrm>
        </p:grpSpPr>
        <p:sp>
          <p:nvSpPr>
            <p:cNvPr id="3" name="Tekstiruutu 2">
              <a:extLst>
                <a:ext uri="{FF2B5EF4-FFF2-40B4-BE49-F238E27FC236}">
                  <a16:creationId xmlns:a16="http://schemas.microsoft.com/office/drawing/2014/main" id="{4C34EA7D-AD4A-856C-3FBF-36D46B9FACC4}"/>
                </a:ext>
              </a:extLst>
            </p:cNvPr>
            <p:cNvSpPr txBox="1"/>
            <p:nvPr/>
          </p:nvSpPr>
          <p:spPr>
            <a:xfrm>
              <a:off x="5623470" y="4683967"/>
              <a:ext cx="3179408" cy="1618347"/>
            </a:xfrm>
            <a:prstGeom prst="rect">
              <a:avLst/>
            </a:prstGeom>
            <a:solidFill>
              <a:srgbClr val="00B0F0">
                <a:alpha val="80000"/>
              </a:srgbClr>
            </a:solidFill>
            <a:effectLst>
              <a:softEdge rad="0"/>
            </a:effectLst>
          </p:spPr>
          <p:txBody>
            <a:bodyPr wrap="square" lIns="108000" tIns="144000" rIns="108000" bIns="8100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i-FI" sz="2000" dirty="0">
                  <a:solidFill>
                    <a:schemeClr val="bg1"/>
                  </a:solidFill>
                </a:rPr>
                <a:t>Terveys-, luonto- ja liikuntajärjestöjen yhteistyö</a:t>
              </a:r>
            </a:p>
            <a:p>
              <a:pPr algn="ctr">
                <a:lnSpc>
                  <a:spcPct val="80000"/>
                </a:lnSpc>
                <a:spcAft>
                  <a:spcPts val="1200"/>
                </a:spcAft>
              </a:pPr>
              <a:r>
                <a:rPr lang="fi-FI" sz="2000" dirty="0">
                  <a:solidFill>
                    <a:schemeClr val="bg1"/>
                  </a:solidFill>
                </a:rPr>
                <a:t>Hyvinvointialueet</a:t>
              </a:r>
            </a:p>
            <a:p>
              <a:pPr algn="ctr">
                <a:lnSpc>
                  <a:spcPct val="80000"/>
                </a:lnSpc>
              </a:pPr>
              <a:r>
                <a:rPr lang="fi-FI" sz="2000" dirty="0">
                  <a:solidFill>
                    <a:schemeClr val="bg1"/>
                  </a:solidFill>
                </a:rPr>
                <a:t>Kaupunkisuunnittelu,</a:t>
              </a:r>
            </a:p>
            <a:p>
              <a:pPr algn="ctr">
                <a:lnSpc>
                  <a:spcPct val="80000"/>
                </a:lnSpc>
              </a:pPr>
              <a:r>
                <a:rPr lang="fi-FI" sz="2000" dirty="0">
                  <a:solidFill>
                    <a:schemeClr val="bg1"/>
                  </a:solidFill>
                </a:rPr>
                <a:t>kaavoitus</a:t>
              </a:r>
            </a:p>
          </p:txBody>
        </p:sp>
        <p:sp>
          <p:nvSpPr>
            <p:cNvPr id="4" name="Nuoli: Oikea 3">
              <a:extLst>
                <a:ext uri="{FF2B5EF4-FFF2-40B4-BE49-F238E27FC236}">
                  <a16:creationId xmlns:a16="http://schemas.microsoft.com/office/drawing/2014/main" id="{E5298AC5-54F9-0F2D-639B-C9B260DF5FCF}"/>
                </a:ext>
              </a:extLst>
            </p:cNvPr>
            <p:cNvSpPr/>
            <p:nvPr/>
          </p:nvSpPr>
          <p:spPr>
            <a:xfrm rot="12853162">
              <a:off x="5289788" y="4091379"/>
              <a:ext cx="557307" cy="50899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 dirty="0"/>
            </a:p>
          </p:txBody>
        </p:sp>
        <p:sp>
          <p:nvSpPr>
            <p:cNvPr id="7" name="Nuoli: Oikea 6">
              <a:extLst>
                <a:ext uri="{FF2B5EF4-FFF2-40B4-BE49-F238E27FC236}">
                  <a16:creationId xmlns:a16="http://schemas.microsoft.com/office/drawing/2014/main" id="{4E8A9FF2-5F41-0D7A-BE36-90B59652541F}"/>
                </a:ext>
              </a:extLst>
            </p:cNvPr>
            <p:cNvSpPr/>
            <p:nvPr/>
          </p:nvSpPr>
          <p:spPr>
            <a:xfrm rot="10800000">
              <a:off x="4808253" y="5493140"/>
              <a:ext cx="526557" cy="50899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99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CE19E03-CC10-2D6A-8983-8F117370870B}"/>
              </a:ext>
            </a:extLst>
          </p:cNvPr>
          <p:cNvSpPr/>
          <p:nvPr/>
        </p:nvSpPr>
        <p:spPr>
          <a:xfrm>
            <a:off x="0" y="-16778"/>
            <a:ext cx="9144000" cy="1179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D27D80-6703-EB93-F2E0-718E51D4B3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407" y="5557498"/>
            <a:ext cx="1791593" cy="91009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29BB37A-ECE3-8556-4744-A52693ECF428}"/>
              </a:ext>
            </a:extLst>
          </p:cNvPr>
          <p:cNvSpPr txBox="1"/>
          <p:nvPr/>
        </p:nvSpPr>
        <p:spPr>
          <a:xfrm>
            <a:off x="1090920" y="562492"/>
            <a:ext cx="6954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>
                <a:solidFill>
                  <a:srgbClr val="00B0F0"/>
                </a:solidFill>
                <a:latin typeface="Trebuchet MS" panose="020B0603020202020204" pitchFamily="34" charset="0"/>
              </a:rPr>
              <a:t>Tarve luontoterveysohjelmalle!</a:t>
            </a:r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A04F2F73-A2BE-CB17-68AB-E42303E91DBB}"/>
              </a:ext>
            </a:extLst>
          </p:cNvPr>
          <p:cNvGrpSpPr/>
          <p:nvPr/>
        </p:nvGrpSpPr>
        <p:grpSpPr>
          <a:xfrm>
            <a:off x="693498" y="2089777"/>
            <a:ext cx="7993969" cy="3878735"/>
            <a:chOff x="693498" y="2089777"/>
            <a:chExt cx="7993969" cy="3878735"/>
          </a:xfrm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8D07B42B-D5CA-6AE8-1B13-3CE187DF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4822" y="2554574"/>
              <a:ext cx="2963976" cy="2951108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8A444862-C3C9-F915-610A-37CC6BA3790A}"/>
                </a:ext>
              </a:extLst>
            </p:cNvPr>
            <p:cNvSpPr txBox="1"/>
            <p:nvPr/>
          </p:nvSpPr>
          <p:spPr>
            <a:xfrm>
              <a:off x="3226254" y="2089777"/>
              <a:ext cx="2585811" cy="345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Planetaarinen terveys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A17FAF6D-21D9-9A03-08A4-FED80697374A}"/>
                </a:ext>
              </a:extLst>
            </p:cNvPr>
            <p:cNvSpPr txBox="1"/>
            <p:nvPr/>
          </p:nvSpPr>
          <p:spPr>
            <a:xfrm>
              <a:off x="5812065" y="4892570"/>
              <a:ext cx="1272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Luontokato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179F2BCC-12F6-56F1-D389-6392109A13C7}"/>
                </a:ext>
              </a:extLst>
            </p:cNvPr>
            <p:cNvSpPr txBox="1"/>
            <p:nvPr/>
          </p:nvSpPr>
          <p:spPr>
            <a:xfrm>
              <a:off x="6042409" y="3535360"/>
              <a:ext cx="1877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Saastuminen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71105B82-3E99-B547-4293-E97C5AAE1FD0}"/>
                </a:ext>
              </a:extLst>
            </p:cNvPr>
            <p:cNvSpPr txBox="1"/>
            <p:nvPr/>
          </p:nvSpPr>
          <p:spPr>
            <a:xfrm>
              <a:off x="5723491" y="2793421"/>
              <a:ext cx="296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Ilmaston lämpeneminen</a:t>
              </a:r>
            </a:p>
            <a:p>
              <a:pPr algn="ctr"/>
              <a:r>
                <a:rPr lang="fi-F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Sään ääri-ilmiöt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0BA223B1-99DE-AD40-CC71-138A93E99285}"/>
                </a:ext>
              </a:extLst>
            </p:cNvPr>
            <p:cNvSpPr txBox="1"/>
            <p:nvPr/>
          </p:nvSpPr>
          <p:spPr>
            <a:xfrm>
              <a:off x="1541470" y="2916602"/>
              <a:ext cx="1568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Allergia, astma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871636C8-EDA4-4AF7-1F77-F7D7B171C8F0}"/>
                </a:ext>
              </a:extLst>
            </p:cNvPr>
            <p:cNvSpPr txBox="1"/>
            <p:nvPr/>
          </p:nvSpPr>
          <p:spPr>
            <a:xfrm>
              <a:off x="693498" y="3374206"/>
              <a:ext cx="2299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Tarttumattomat </a:t>
              </a:r>
            </a:p>
            <a:p>
              <a:pPr algn="ctr"/>
              <a:r>
                <a:rPr lang="fi-FI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tulehdussairaudet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1838A925-F022-0572-2A4C-55CD1B80BE94}"/>
                </a:ext>
              </a:extLst>
            </p:cNvPr>
            <p:cNvSpPr txBox="1"/>
            <p:nvPr/>
          </p:nvSpPr>
          <p:spPr>
            <a:xfrm>
              <a:off x="964828" y="4540702"/>
              <a:ext cx="1546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Mielenterveys</a:t>
              </a: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4C16AE49-D0A5-F040-5235-B7A1AC1096E9}"/>
                </a:ext>
              </a:extLst>
            </p:cNvPr>
            <p:cNvSpPr txBox="1"/>
            <p:nvPr/>
          </p:nvSpPr>
          <p:spPr>
            <a:xfrm>
              <a:off x="1843173" y="4107817"/>
              <a:ext cx="1117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Zoonoosit</a:t>
              </a:r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726FCAE6-30B9-4633-43DE-EA225E2AFA7F}"/>
                </a:ext>
              </a:extLst>
            </p:cNvPr>
            <p:cNvSpPr txBox="1"/>
            <p:nvPr/>
          </p:nvSpPr>
          <p:spPr>
            <a:xfrm>
              <a:off x="1925146" y="5453060"/>
              <a:ext cx="7891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Talous</a:t>
              </a:r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7BF53A9C-0DF6-AF86-9DD8-1ADB09DC9C77}"/>
                </a:ext>
              </a:extLst>
            </p:cNvPr>
            <p:cNvSpPr txBox="1"/>
            <p:nvPr/>
          </p:nvSpPr>
          <p:spPr>
            <a:xfrm>
              <a:off x="3222937" y="5599180"/>
              <a:ext cx="1533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Ruokaturva</a:t>
              </a:r>
            </a:p>
          </p:txBody>
        </p:sp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8A429C73-FB23-DEDD-FC33-FBFCC081E8CF}"/>
                </a:ext>
              </a:extLst>
            </p:cNvPr>
            <p:cNvSpPr txBox="1"/>
            <p:nvPr/>
          </p:nvSpPr>
          <p:spPr>
            <a:xfrm>
              <a:off x="1839597" y="4984515"/>
              <a:ext cx="1347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Elämänlaatu</a:t>
              </a: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BF23C9E2-D725-185B-2EDA-C1A0BC6B7B49}"/>
                </a:ext>
              </a:extLst>
            </p:cNvPr>
            <p:cNvSpPr txBox="1"/>
            <p:nvPr/>
          </p:nvSpPr>
          <p:spPr>
            <a:xfrm>
              <a:off x="6319311" y="4253105"/>
              <a:ext cx="1772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Elinympäristöjen tuhoutuminen</a:t>
              </a:r>
            </a:p>
          </p:txBody>
        </p:sp>
        <p:sp>
          <p:nvSpPr>
            <p:cNvPr id="21" name="Tekstiruutu 20">
              <a:extLst>
                <a:ext uri="{FF2B5EF4-FFF2-40B4-BE49-F238E27FC236}">
                  <a16:creationId xmlns:a16="http://schemas.microsoft.com/office/drawing/2014/main" id="{B2978DB8-222E-32A5-F8B8-DECD85F2DC66}"/>
                </a:ext>
              </a:extLst>
            </p:cNvPr>
            <p:cNvSpPr txBox="1"/>
            <p:nvPr/>
          </p:nvSpPr>
          <p:spPr>
            <a:xfrm>
              <a:off x="4735911" y="5522953"/>
              <a:ext cx="1258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Maanviljely</a:t>
              </a:r>
            </a:p>
          </p:txBody>
        </p:sp>
        <p:sp>
          <p:nvSpPr>
            <p:cNvPr id="22" name="Tekstiruutu 21">
              <a:extLst>
                <a:ext uri="{FF2B5EF4-FFF2-40B4-BE49-F238E27FC236}">
                  <a16:creationId xmlns:a16="http://schemas.microsoft.com/office/drawing/2014/main" id="{E4C0C4DA-9F50-3901-2B10-D095B7D2A06F}"/>
                </a:ext>
              </a:extLst>
            </p:cNvPr>
            <p:cNvSpPr txBox="1"/>
            <p:nvPr/>
          </p:nvSpPr>
          <p:spPr>
            <a:xfrm>
              <a:off x="5906912" y="5237943"/>
              <a:ext cx="1077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Pölyttäjät</a:t>
              </a:r>
            </a:p>
          </p:txBody>
        </p:sp>
        <p:sp>
          <p:nvSpPr>
            <p:cNvPr id="24" name="Tekstiruutu 23">
              <a:extLst>
                <a:ext uri="{FF2B5EF4-FFF2-40B4-BE49-F238E27FC236}">
                  <a16:creationId xmlns:a16="http://schemas.microsoft.com/office/drawing/2014/main" id="{4AD4CF77-2EC7-A155-A71B-0AEB0A9644C9}"/>
                </a:ext>
              </a:extLst>
            </p:cNvPr>
            <p:cNvSpPr txBox="1"/>
            <p:nvPr/>
          </p:nvSpPr>
          <p:spPr>
            <a:xfrm>
              <a:off x="6753293" y="3873213"/>
              <a:ext cx="19341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dirty="0"/>
                <a:t>Ympäristömyrkyt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562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Ryhmä 19">
            <a:extLst>
              <a:ext uri="{FF2B5EF4-FFF2-40B4-BE49-F238E27FC236}">
                <a16:creationId xmlns:a16="http://schemas.microsoft.com/office/drawing/2014/main" id="{5B8E858F-3023-1F73-FB27-2E6B427EBDDD}"/>
              </a:ext>
            </a:extLst>
          </p:cNvPr>
          <p:cNvGrpSpPr/>
          <p:nvPr/>
        </p:nvGrpSpPr>
        <p:grpSpPr>
          <a:xfrm>
            <a:off x="6170065" y="333286"/>
            <a:ext cx="2905570" cy="4477997"/>
            <a:chOff x="6264067" y="97599"/>
            <a:chExt cx="2879933" cy="4488902"/>
          </a:xfrm>
        </p:grpSpPr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D9CD0B6E-B4C4-2261-F59F-B09F98E4A2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251" r="30742" b="20000"/>
            <a:stretch/>
          </p:blipFill>
          <p:spPr>
            <a:xfrm>
              <a:off x="6264067" y="97599"/>
              <a:ext cx="2879933" cy="4488902"/>
            </a:xfrm>
            <a:prstGeom prst="rect">
              <a:avLst/>
            </a:prstGeom>
          </p:spPr>
        </p:pic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B3121861-36C2-7C1C-CBEA-675A5B61D3B1}"/>
                </a:ext>
              </a:extLst>
            </p:cNvPr>
            <p:cNvSpPr txBox="1"/>
            <p:nvPr/>
          </p:nvSpPr>
          <p:spPr>
            <a:xfrm>
              <a:off x="8099120" y="3983300"/>
              <a:ext cx="693060" cy="246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000" dirty="0">
                  <a:latin typeface="Arial Narrow" panose="020B0606020202030204" pitchFamily="34" charset="0"/>
                  <a:cs typeface="Arial" panose="020B0604020202020204" pitchFamily="34" charset="0"/>
                </a:rPr>
                <a:t>Histamiinia</a:t>
              </a:r>
            </a:p>
          </p:txBody>
        </p:sp>
      </p:grpSp>
      <p:sp>
        <p:nvSpPr>
          <p:cNvPr id="4" name="Suorakulmio 3">
            <a:extLst>
              <a:ext uri="{FF2B5EF4-FFF2-40B4-BE49-F238E27FC236}">
                <a16:creationId xmlns:a16="http://schemas.microsoft.com/office/drawing/2014/main" id="{FCE19E03-CC10-2D6A-8983-8F117370870B}"/>
              </a:ext>
            </a:extLst>
          </p:cNvPr>
          <p:cNvSpPr/>
          <p:nvPr/>
        </p:nvSpPr>
        <p:spPr>
          <a:xfrm>
            <a:off x="0" y="-16778"/>
            <a:ext cx="9144000" cy="1179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D27D80-6703-EB93-F2E0-718E51D4B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820" y="5535987"/>
            <a:ext cx="1670180" cy="848421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40A2E7EA-42CB-AF2C-0488-57B69E388E5E}"/>
              </a:ext>
            </a:extLst>
          </p:cNvPr>
          <p:cNvSpPr txBox="1"/>
          <p:nvPr/>
        </p:nvSpPr>
        <p:spPr>
          <a:xfrm>
            <a:off x="621871" y="4336066"/>
            <a:ext cx="64198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Kansallisen Allergiaohjelma (2008-2018) pyrki vahvistamaan sietokykyä  – luonto ja sen mikrobit tärkeitä immuunipuolustuksen toiminnassa</a:t>
            </a:r>
          </a:p>
          <a:p>
            <a:pPr marL="285750" indent="-285750">
              <a:lnSpc>
                <a:spcPts val="23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000" dirty="0"/>
              <a:t>Ohjelma vaikutuksia seurattiin mm. erilaisten kyselyjen, tilastojen ja kustannusten avulla – tulokset erinomaiset, nyt mallina EU:n Best </a:t>
            </a:r>
            <a:r>
              <a:rPr lang="fi-FI" sz="2000" dirty="0" err="1"/>
              <a:t>Practices</a:t>
            </a:r>
            <a:r>
              <a:rPr lang="fi-FI" sz="2000" dirty="0"/>
              <a:t> ohjelmassa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8DDECB7-9755-3C18-B6AE-288F552B4D60}"/>
              </a:ext>
            </a:extLst>
          </p:cNvPr>
          <p:cNvSpPr txBox="1"/>
          <p:nvPr/>
        </p:nvSpPr>
        <p:spPr>
          <a:xfrm>
            <a:off x="621871" y="1119688"/>
            <a:ext cx="5642195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Allergia on immuunipuolustuksen häiriö, jossa elimistö voimakkaasti erilaisiin ympäristön harmittomiin valkuaisaineisiin</a:t>
            </a:r>
            <a:r>
              <a:rPr lang="fi-FI" sz="2000" i="0" dirty="0">
                <a:solidFill>
                  <a:srgbClr val="202124"/>
                </a:solidFill>
                <a:effectLst/>
              </a:rPr>
              <a:t>, kuten siitepölyyn tai kalan proteiiniin.</a:t>
            </a:r>
            <a:endParaRPr lang="fi-FI" sz="2000" dirty="0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A1BC08A-CCAC-2D5F-6C15-C83A7E3A3B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1872" y="505397"/>
            <a:ext cx="78073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3200" b="1" dirty="0">
                <a:solidFill>
                  <a:srgbClr val="00ADED"/>
                </a:solidFill>
                <a:latin typeface="Trebuchet MS" panose="020B0603020202020204" pitchFamily="34" charset="0"/>
              </a:rPr>
              <a:t>Mistä puhutaan?</a:t>
            </a:r>
            <a:endParaRPr sz="3200" b="1" dirty="0">
              <a:latin typeface="Trebuchet MS" panose="020B0603020202020204" pitchFamily="34" charset="0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7F2F4FD-90FC-A318-4D54-4B22223074F2}"/>
              </a:ext>
            </a:extLst>
          </p:cNvPr>
          <p:cNvSpPr txBox="1"/>
          <p:nvPr/>
        </p:nvSpPr>
        <p:spPr>
          <a:xfrm>
            <a:off x="2616425" y="6403494"/>
            <a:ext cx="4735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https://allergyasthmaparliament.eu/political-initiatives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AE539F3-5ECF-8E65-95CF-E813E578913E}"/>
              </a:ext>
            </a:extLst>
          </p:cNvPr>
          <p:cNvSpPr txBox="1"/>
          <p:nvPr/>
        </p:nvSpPr>
        <p:spPr>
          <a:xfrm>
            <a:off x="621871" y="2455454"/>
            <a:ext cx="600966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fi-FI" sz="2000" dirty="0"/>
              <a:t>Muita kroonisia, tarttumattomia tauteja, joihin liittyy usein lievä tulehdustila ja immuunipuolustuksen häiriö ovat </a:t>
            </a:r>
            <a:r>
              <a:rPr lang="fi-FI" sz="2000" i="1" dirty="0"/>
              <a:t>astma, diabetes, suolistosairaudet, metabolinen oireyhtymä, sydän- ja verisuonitaudit, syöpä, neurologiset sairaudet </a:t>
            </a:r>
            <a:r>
              <a:rPr lang="fi-FI" sz="2000" dirty="0"/>
              <a:t>ja</a:t>
            </a:r>
            <a:r>
              <a:rPr lang="fi-FI" sz="2000" i="1" dirty="0"/>
              <a:t> mielenterveys-häiriöt</a:t>
            </a:r>
            <a:r>
              <a:rPr lang="fi-FI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8404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3F413C4F-5CFF-6E13-C6B3-8CC9EA7E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8" t="8575" r="2200" b="2940"/>
          <a:stretch/>
        </p:blipFill>
        <p:spPr>
          <a:xfrm>
            <a:off x="736436" y="1324599"/>
            <a:ext cx="8074223" cy="5533402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FCE19E03-CC10-2D6A-8983-8F117370870B}"/>
              </a:ext>
            </a:extLst>
          </p:cNvPr>
          <p:cNvSpPr/>
          <p:nvPr/>
        </p:nvSpPr>
        <p:spPr>
          <a:xfrm>
            <a:off x="0" y="-16778"/>
            <a:ext cx="9144000" cy="1179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D27D80-6703-EB93-F2E0-718E51D4B3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820" y="5535987"/>
            <a:ext cx="1670180" cy="848421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146941F4-50CB-0D91-5C59-DB350B6D5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3912" y="516256"/>
            <a:ext cx="780734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i-FI" sz="3200" b="1" dirty="0">
                <a:solidFill>
                  <a:srgbClr val="00ADED"/>
                </a:solidFill>
                <a:latin typeface="Trebuchet MS" panose="020B0603020202020204" pitchFamily="34" charset="0"/>
              </a:rPr>
              <a:t>Allergian ja astman kustannukset</a:t>
            </a:r>
            <a:endParaRPr sz="3200" b="1" dirty="0">
              <a:latin typeface="Trebuchet MS" panose="020B0603020202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790FDDD-95B1-C3F9-7D8A-EAC5A2032B86}"/>
              </a:ext>
            </a:extLst>
          </p:cNvPr>
          <p:cNvSpPr txBox="1"/>
          <p:nvPr/>
        </p:nvSpPr>
        <p:spPr>
          <a:xfrm>
            <a:off x="5519754" y="6548343"/>
            <a:ext cx="34575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Jantunen ym. 2021. Lääkärilehti 76 (12-13): 797-804.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FF70268-F287-F03E-33A3-84CF7FB1E4C6}"/>
              </a:ext>
            </a:extLst>
          </p:cNvPr>
          <p:cNvSpPr txBox="1"/>
          <p:nvPr/>
        </p:nvSpPr>
        <p:spPr>
          <a:xfrm>
            <a:off x="1193807" y="1944351"/>
            <a:ext cx="35337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33CC"/>
                </a:solidFill>
                <a:latin typeface="Trebuchet MS" panose="020B0603020202020204" pitchFamily="34" charset="0"/>
              </a:rPr>
              <a:t>Suorat kustannukset 332 </a:t>
            </a:r>
            <a:r>
              <a:rPr lang="fi-FI" dirty="0" err="1">
                <a:solidFill>
                  <a:srgbClr val="FF33CC"/>
                </a:solidFill>
                <a:latin typeface="Trebuchet MS" panose="020B0603020202020204" pitchFamily="34" charset="0"/>
              </a:rPr>
              <a:t>milj</a:t>
            </a:r>
            <a:r>
              <a:rPr lang="fi-FI" dirty="0">
                <a:solidFill>
                  <a:srgbClr val="FF33CC"/>
                </a:solidFill>
                <a:latin typeface="Trebuchet MS" panose="020B0603020202020204" pitchFamily="34" charset="0"/>
              </a:rPr>
              <a:t> €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9354ED4-C02F-1148-A7CE-6CC4ABA15811}"/>
              </a:ext>
            </a:extLst>
          </p:cNvPr>
          <p:cNvSpPr txBox="1"/>
          <p:nvPr/>
        </p:nvSpPr>
        <p:spPr>
          <a:xfrm>
            <a:off x="4666950" y="1944351"/>
            <a:ext cx="42652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33CC"/>
                </a:solidFill>
                <a:latin typeface="Trebuchet MS" panose="020B0603020202020204" pitchFamily="34" charset="0"/>
              </a:rPr>
              <a:t>Epäsuorat kustannukset 1,2−1,5 </a:t>
            </a:r>
            <a:r>
              <a:rPr lang="fi-FI" dirty="0" err="1">
                <a:solidFill>
                  <a:srgbClr val="FF33CC"/>
                </a:solidFill>
                <a:latin typeface="Trebuchet MS" panose="020B0603020202020204" pitchFamily="34" charset="0"/>
              </a:rPr>
              <a:t>mrd</a:t>
            </a:r>
            <a:r>
              <a:rPr lang="fi-FI" dirty="0">
                <a:solidFill>
                  <a:srgbClr val="FF33CC"/>
                </a:solidFill>
                <a:latin typeface="Trebuchet MS" panose="020B0603020202020204" pitchFamily="34" charset="0"/>
              </a:rPr>
              <a:t> €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4C909F7D-4919-BE39-1383-591D9A1C11F4}"/>
              </a:ext>
            </a:extLst>
          </p:cNvPr>
          <p:cNvGrpSpPr/>
          <p:nvPr/>
        </p:nvGrpSpPr>
        <p:grpSpPr>
          <a:xfrm>
            <a:off x="789809" y="5718227"/>
            <a:ext cx="5850402" cy="791107"/>
            <a:chOff x="958755" y="5688071"/>
            <a:chExt cx="5850402" cy="791107"/>
          </a:xfrm>
        </p:grpSpPr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2CA5CE0-3299-A4F3-5370-7D16E47811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312" t="82302" r="44425" b="10293"/>
            <a:stretch/>
          </p:blipFill>
          <p:spPr>
            <a:xfrm>
              <a:off x="992732" y="5892320"/>
              <a:ext cx="1080543" cy="586858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6C69284F-6F41-E720-C8B2-B27643A327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958755" y="5688071"/>
              <a:ext cx="1114520" cy="455238"/>
            </a:xfrm>
            <a:prstGeom prst="rect">
              <a:avLst/>
            </a:prstGeom>
          </p:spPr>
        </p:pic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8B5C7B65-F999-76F1-57CE-388289FDB84F}"/>
                </a:ext>
              </a:extLst>
            </p:cNvPr>
            <p:cNvSpPr txBox="1"/>
            <p:nvPr/>
          </p:nvSpPr>
          <p:spPr>
            <a:xfrm>
              <a:off x="1266049" y="5790289"/>
              <a:ext cx="5543108" cy="6488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fi-FI" sz="1600" dirty="0">
                  <a:latin typeface="Arial" panose="020B0604020202020204" pitchFamily="34" charset="0"/>
                  <a:cs typeface="Arial" panose="020B0604020202020204" pitchFamily="34" charset="0"/>
                </a:rPr>
                <a:t>Astma; n. 0,5 miljoonalla</a:t>
              </a:r>
            </a:p>
            <a:p>
              <a:pPr>
                <a:spcAft>
                  <a:spcPts val="500"/>
                </a:spcAft>
              </a:pPr>
              <a:r>
                <a:rPr lang="fi-FI" sz="1600" dirty="0">
                  <a:latin typeface="Arial" panose="020B0604020202020204" pitchFamily="34" charset="0"/>
                  <a:cs typeface="Arial" panose="020B0604020202020204" pitchFamily="34" charset="0"/>
                </a:rPr>
                <a:t>Allergia; n. 2 miljoonalla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732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1E713CF-5BB4-EF76-B6D5-078743E7A0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18" t="29161"/>
          <a:stretch/>
        </p:blipFill>
        <p:spPr>
          <a:xfrm>
            <a:off x="800100" y="1588487"/>
            <a:ext cx="7411933" cy="3446031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7F1001D-8B00-E1E8-88B4-6F421C1E2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080300"/>
              </a:clrFrom>
              <a:clrTo>
                <a:srgbClr val="0803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79" t="23492" r="3652"/>
          <a:stretch/>
        </p:blipFill>
        <p:spPr>
          <a:xfrm>
            <a:off x="800100" y="1434998"/>
            <a:ext cx="7644549" cy="3689990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937034C-F99F-B855-FE08-391C26A60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329841" y="5092010"/>
            <a:ext cx="306365" cy="119142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E202557-E522-63FA-CED1-D20E31288E35}"/>
              </a:ext>
            </a:extLst>
          </p:cNvPr>
          <p:cNvSpPr txBox="1"/>
          <p:nvPr/>
        </p:nvSpPr>
        <p:spPr>
          <a:xfrm>
            <a:off x="1647825" y="5087121"/>
            <a:ext cx="5286062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Työkyvyttömyyseläkkeet ja sairauspoissaolokorvaukset</a:t>
            </a:r>
          </a:p>
          <a:p>
            <a:r>
              <a:rPr lang="fi-FI" dirty="0"/>
              <a:t>Terveydenhuollon kustannukset</a:t>
            </a:r>
          </a:p>
          <a:p>
            <a:r>
              <a:rPr lang="fi-FI" dirty="0"/>
              <a:t>Lääkkeet</a:t>
            </a:r>
          </a:p>
          <a:p>
            <a:r>
              <a:rPr lang="fi-FI" dirty="0"/>
              <a:t>Muut suorat kustannukset</a:t>
            </a:r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B24C4004-A4D2-CF07-FF3C-781F79F4A71D}"/>
              </a:ext>
            </a:extLst>
          </p:cNvPr>
          <p:cNvGrpSpPr/>
          <p:nvPr/>
        </p:nvGrpSpPr>
        <p:grpSpPr>
          <a:xfrm>
            <a:off x="1147026" y="1119216"/>
            <a:ext cx="7697673" cy="583504"/>
            <a:chOff x="1137943" y="1254470"/>
            <a:chExt cx="7697673" cy="583504"/>
          </a:xfrm>
        </p:grpSpPr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C60D7485-9F16-F49F-AA8F-1D7132E0A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/>
            <a:stretch/>
          </p:blipFill>
          <p:spPr>
            <a:xfrm>
              <a:off x="1137943" y="1254470"/>
              <a:ext cx="443530" cy="355143"/>
            </a:xfrm>
            <a:prstGeom prst="rect">
              <a:avLst/>
            </a:prstGeom>
          </p:spPr>
        </p:pic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5DB354AC-9396-A8F9-3A6E-18767B2274B5}"/>
                </a:ext>
              </a:extLst>
            </p:cNvPr>
            <p:cNvSpPr txBox="1"/>
            <p:nvPr/>
          </p:nvSpPr>
          <p:spPr>
            <a:xfrm>
              <a:off x="2006838" y="1499420"/>
              <a:ext cx="68287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8         18        53       124      221      351      500     675      857    1 049   1 243 milj.€</a:t>
              </a:r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08673631-FC2A-AEC4-8A45-CAEA73B53304}"/>
                </a:ext>
              </a:extLst>
            </p:cNvPr>
            <p:cNvSpPr txBox="1"/>
            <p:nvPr/>
          </p:nvSpPr>
          <p:spPr>
            <a:xfrm>
              <a:off x="1554935" y="1269933"/>
              <a:ext cx="1745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Kustannussäästö</a:t>
              </a:r>
            </a:p>
          </p:txBody>
        </p:sp>
      </p:grpSp>
      <p:sp>
        <p:nvSpPr>
          <p:cNvPr id="19" name="Tekstiruutu 18">
            <a:extLst>
              <a:ext uri="{FF2B5EF4-FFF2-40B4-BE49-F238E27FC236}">
                <a16:creationId xmlns:a16="http://schemas.microsoft.com/office/drawing/2014/main" id="{6E5DD858-28E8-2AAB-23E1-FFC6A9813023}"/>
              </a:ext>
            </a:extLst>
          </p:cNvPr>
          <p:cNvSpPr txBox="1"/>
          <p:nvPr/>
        </p:nvSpPr>
        <p:spPr>
          <a:xfrm rot="16200000">
            <a:off x="-346035" y="2879708"/>
            <a:ext cx="197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Miljoonaa euroa</a:t>
            </a:r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F9E613F3-66AB-601E-29AE-365CE9A5C5F0}"/>
              </a:ext>
            </a:extLst>
          </p:cNvPr>
          <p:cNvSpPr/>
          <p:nvPr/>
        </p:nvSpPr>
        <p:spPr>
          <a:xfrm>
            <a:off x="0" y="-16778"/>
            <a:ext cx="9144000" cy="1179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23" name="Kuva 2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45B5E5C-0C63-7538-6C44-61B72E512E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754" y="5440770"/>
            <a:ext cx="1758246" cy="893157"/>
          </a:xfrm>
          <a:prstGeom prst="rect">
            <a:avLst/>
          </a:prstGeom>
        </p:spPr>
      </p:pic>
      <p:sp>
        <p:nvSpPr>
          <p:cNvPr id="24" name="object 2">
            <a:extLst>
              <a:ext uri="{FF2B5EF4-FFF2-40B4-BE49-F238E27FC236}">
                <a16:creationId xmlns:a16="http://schemas.microsoft.com/office/drawing/2014/main" id="{42B70445-C5EC-D24B-DFA3-3B491C16CEA2}"/>
              </a:ext>
            </a:extLst>
          </p:cNvPr>
          <p:cNvSpPr txBox="1">
            <a:spLocks/>
          </p:cNvSpPr>
          <p:nvPr/>
        </p:nvSpPr>
        <p:spPr>
          <a:xfrm>
            <a:off x="1329841" y="477765"/>
            <a:ext cx="5765108" cy="505908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lang="fi-FI" sz="3200" b="1" dirty="0">
                <a:solidFill>
                  <a:srgbClr val="00ADED"/>
                </a:solidFill>
                <a:latin typeface="Trebuchet MS" panose="020B0603020202020204" pitchFamily="34" charset="0"/>
              </a:rPr>
              <a:t>Myönteinen kehityssuunta</a:t>
            </a:r>
            <a:endParaRPr lang="fi-FI" sz="3200" b="1" dirty="0">
              <a:latin typeface="Trebuchet MS" panose="020B0603020202020204" pitchFamily="34" charset="0"/>
            </a:endParaRP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41F5E1C7-67E8-FCF5-A204-E12351F3D176}"/>
              </a:ext>
            </a:extLst>
          </p:cNvPr>
          <p:cNvSpPr txBox="1"/>
          <p:nvPr/>
        </p:nvSpPr>
        <p:spPr>
          <a:xfrm>
            <a:off x="6149669" y="6581001"/>
            <a:ext cx="31306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0" i="0" dirty="0">
                <a:solidFill>
                  <a:srgbClr val="212121"/>
                </a:solidFill>
                <a:effectLst/>
                <a:latin typeface="BlinkMacSystemFont"/>
              </a:rPr>
              <a:t>Jantunen et al. Allergy. 2021; 76: 3817-3819. </a:t>
            </a:r>
            <a:endParaRPr lang="fi-FI" sz="1200" dirty="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9406B58C-4847-BAA0-D65B-970B4BB85EC8}"/>
              </a:ext>
            </a:extLst>
          </p:cNvPr>
          <p:cNvSpPr txBox="1"/>
          <p:nvPr/>
        </p:nvSpPr>
        <p:spPr>
          <a:xfrm>
            <a:off x="1329841" y="6273224"/>
            <a:ext cx="574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Kaaviossa koko jaksolla vertailukelpoisiin tilastoihin perustuvat kustannukset.</a:t>
            </a:r>
          </a:p>
        </p:txBody>
      </p:sp>
    </p:spTree>
    <p:extLst>
      <p:ext uri="{BB962C8B-B14F-4D97-AF65-F5344CB8AC3E}">
        <p14:creationId xmlns:p14="http://schemas.microsoft.com/office/powerpoint/2010/main" val="15871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CE19E03-CC10-2D6A-8983-8F117370870B}"/>
              </a:ext>
            </a:extLst>
          </p:cNvPr>
          <p:cNvSpPr/>
          <p:nvPr/>
        </p:nvSpPr>
        <p:spPr>
          <a:xfrm>
            <a:off x="0" y="-16778"/>
            <a:ext cx="9144000" cy="1179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FD27D80-6703-EB93-F2E0-718E51D4B3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228" y="5488731"/>
            <a:ext cx="1708772" cy="86802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C99A4398-00B6-BA47-C805-6BC99DEC71BD}"/>
              </a:ext>
            </a:extLst>
          </p:cNvPr>
          <p:cNvSpPr txBox="1"/>
          <p:nvPr/>
        </p:nvSpPr>
        <p:spPr>
          <a:xfrm>
            <a:off x="417979" y="5436076"/>
            <a:ext cx="69298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WHO:n mukaan luonnon ja 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ihmisen yhteyden ymmärtäminen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saattaa olla viime vuosien ratkaisevimpia edistysaskeleita myös terveyden ymmärtämisessä. </a:t>
            </a:r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F42A7070-215C-18F3-CB01-52AD6DFC9A4B}"/>
              </a:ext>
            </a:extLst>
          </p:cNvPr>
          <p:cNvSpPr txBox="1"/>
          <p:nvPr/>
        </p:nvSpPr>
        <p:spPr>
          <a:xfrm>
            <a:off x="1475759" y="6396335"/>
            <a:ext cx="6481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WHO, SCBD. Connecting global priorities: biodiversity and human health. A state of knowledge review. 2015. www.who.int/publications/i/item/9789241508537 </a:t>
            </a:r>
            <a:endParaRPr lang="fi-FI" sz="120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42D0D414-FA80-5FC0-EAC9-FDBAC97D0768}"/>
              </a:ext>
            </a:extLst>
          </p:cNvPr>
          <p:cNvGrpSpPr/>
          <p:nvPr/>
        </p:nvGrpSpPr>
        <p:grpSpPr>
          <a:xfrm>
            <a:off x="5302704" y="741667"/>
            <a:ext cx="3736871" cy="4581150"/>
            <a:chOff x="6187800" y="218351"/>
            <a:chExt cx="5807316" cy="6631104"/>
          </a:xfrm>
        </p:grpSpPr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4F19274A-871B-C774-3793-459B7B21EE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7745" y="675732"/>
              <a:ext cx="3472570" cy="6173723"/>
            </a:xfrm>
            <a:prstGeom prst="rect">
              <a:avLst/>
            </a:prstGeom>
          </p:spPr>
        </p:pic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F3DB18EE-2581-AF38-EF10-A643B23DB44A}"/>
                </a:ext>
              </a:extLst>
            </p:cNvPr>
            <p:cNvSpPr txBox="1"/>
            <p:nvPr/>
          </p:nvSpPr>
          <p:spPr>
            <a:xfrm>
              <a:off x="6204921" y="1039939"/>
              <a:ext cx="1707364" cy="8154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B0F0"/>
                  </a:solidFill>
                </a:rPr>
                <a:t>Sieraimet: </a:t>
              </a:r>
            </a:p>
            <a:p>
              <a:r>
                <a:rPr lang="fi-FI" sz="1200" dirty="0"/>
                <a:t>2 264 lajia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96904547-F590-DBAE-FE35-DF7C775F30B0}"/>
                </a:ext>
              </a:extLst>
            </p:cNvPr>
            <p:cNvSpPr txBox="1"/>
            <p:nvPr/>
          </p:nvSpPr>
          <p:spPr>
            <a:xfrm>
              <a:off x="9891451" y="995858"/>
              <a:ext cx="2071822" cy="8154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1200" b="1" dirty="0">
                  <a:solidFill>
                    <a:srgbClr val="00B0F0"/>
                  </a:solidFill>
                </a:rPr>
                <a:t>Korvantaukset: </a:t>
              </a:r>
            </a:p>
            <a:p>
              <a:r>
                <a:rPr lang="fi-FI" sz="1200" dirty="0"/>
                <a:t>2 359 lajia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E17F539F-35D6-F099-0710-C22E11546008}"/>
                </a:ext>
              </a:extLst>
            </p:cNvPr>
            <p:cNvSpPr txBox="1"/>
            <p:nvPr/>
          </p:nvSpPr>
          <p:spPr>
            <a:xfrm>
              <a:off x="6187800" y="2102396"/>
              <a:ext cx="1592672" cy="8154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B0F0"/>
                  </a:solidFill>
                </a:rPr>
                <a:t>Suu: </a:t>
              </a:r>
            </a:p>
            <a:p>
              <a:r>
                <a:rPr lang="fi-FI" sz="1200" dirty="0"/>
                <a:t>7 947 lajia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DDDC5C54-76A6-5F66-473E-19966AE7C594}"/>
                </a:ext>
              </a:extLst>
            </p:cNvPr>
            <p:cNvSpPr txBox="1"/>
            <p:nvPr/>
          </p:nvSpPr>
          <p:spPr>
            <a:xfrm>
              <a:off x="10355585" y="2106125"/>
              <a:ext cx="1626573" cy="8154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B0F0"/>
                  </a:solidFill>
                </a:rPr>
                <a:t>Napa:</a:t>
              </a:r>
            </a:p>
            <a:p>
              <a:r>
                <a:rPr lang="fi-FI" sz="1200" dirty="0"/>
                <a:t>2 368 lajia</a:t>
              </a:r>
            </a:p>
          </p:txBody>
        </p:sp>
        <p:sp>
          <p:nvSpPr>
            <p:cNvPr id="16" name="Tekstiruutu 15">
              <a:extLst>
                <a:ext uri="{FF2B5EF4-FFF2-40B4-BE49-F238E27FC236}">
                  <a16:creationId xmlns:a16="http://schemas.microsoft.com/office/drawing/2014/main" id="{AE9A452E-931F-066B-1D6D-1E8910A530BB}"/>
                </a:ext>
              </a:extLst>
            </p:cNvPr>
            <p:cNvSpPr txBox="1"/>
            <p:nvPr/>
          </p:nvSpPr>
          <p:spPr>
            <a:xfrm>
              <a:off x="10168450" y="3216020"/>
              <a:ext cx="1782144" cy="8154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99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i-FI" sz="1200" b="1" dirty="0">
                  <a:solidFill>
                    <a:srgbClr val="00B0F0"/>
                  </a:solidFill>
                </a:rPr>
                <a:t>Paksusuoli:</a:t>
              </a:r>
            </a:p>
            <a:p>
              <a:r>
                <a:rPr lang="fi-FI" sz="1200" dirty="0"/>
                <a:t>33 627 lajia</a:t>
              </a:r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9B5BABBF-3A26-2846-A287-2082DF058DA2}"/>
                </a:ext>
              </a:extLst>
            </p:cNvPr>
            <p:cNvSpPr txBox="1"/>
            <p:nvPr/>
          </p:nvSpPr>
          <p:spPr>
            <a:xfrm>
              <a:off x="9726827" y="4383480"/>
              <a:ext cx="2268289" cy="8154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99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1200" b="1" dirty="0">
                  <a:solidFill>
                    <a:srgbClr val="00B0F0"/>
                  </a:solidFill>
                </a:rPr>
                <a:t>Sukupuolielimet: </a:t>
              </a:r>
            </a:p>
            <a:p>
              <a:r>
                <a:rPr lang="fi-FI" sz="1200" dirty="0"/>
                <a:t>2 062 lajia</a:t>
              </a:r>
            </a:p>
          </p:txBody>
        </p:sp>
        <p:sp>
          <p:nvSpPr>
            <p:cNvPr id="18" name="Tekstiruutu 17">
              <a:extLst>
                <a:ext uri="{FF2B5EF4-FFF2-40B4-BE49-F238E27FC236}">
                  <a16:creationId xmlns:a16="http://schemas.microsoft.com/office/drawing/2014/main" id="{58886D99-06CA-4CC0-05B9-CBCE64472732}"/>
                </a:ext>
              </a:extLst>
            </p:cNvPr>
            <p:cNvSpPr txBox="1"/>
            <p:nvPr/>
          </p:nvSpPr>
          <p:spPr>
            <a:xfrm>
              <a:off x="6395474" y="5672005"/>
              <a:ext cx="1516811" cy="76113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1100" b="1" dirty="0">
                  <a:solidFill>
                    <a:srgbClr val="FF3399"/>
                  </a:solidFill>
                </a:rPr>
                <a:t>Kantapäät: </a:t>
              </a:r>
            </a:p>
            <a:p>
              <a:r>
                <a:rPr lang="fi-FI" sz="1100" dirty="0"/>
                <a:t>80 sienilajia</a:t>
              </a:r>
            </a:p>
          </p:txBody>
        </p:sp>
        <p:sp>
          <p:nvSpPr>
            <p:cNvPr id="19" name="Tekstiruutu 18">
              <a:extLst>
                <a:ext uri="{FF2B5EF4-FFF2-40B4-BE49-F238E27FC236}">
                  <a16:creationId xmlns:a16="http://schemas.microsoft.com/office/drawing/2014/main" id="{B2A950C3-A44B-AC4B-4133-D50CB53905FD}"/>
                </a:ext>
              </a:extLst>
            </p:cNvPr>
            <p:cNvSpPr txBox="1"/>
            <p:nvPr/>
          </p:nvSpPr>
          <p:spPr>
            <a:xfrm>
              <a:off x="9806860" y="5776605"/>
              <a:ext cx="2092489" cy="761132"/>
            </a:xfrm>
            <a:prstGeom prst="roundRect">
              <a:avLst/>
            </a:prstGeom>
            <a:solidFill>
              <a:schemeClr val="bg1"/>
            </a:solidFill>
            <a:ln w="15875"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i-FI" sz="1100" b="1" dirty="0">
                  <a:solidFill>
                    <a:srgbClr val="FF3399"/>
                  </a:solidFill>
                </a:rPr>
                <a:t>Varpaat, kynnet: </a:t>
              </a:r>
            </a:p>
            <a:p>
              <a:r>
                <a:rPr lang="fi-FI" sz="1100" dirty="0"/>
                <a:t>60 sienilajia</a:t>
              </a:r>
            </a:p>
          </p:txBody>
        </p:sp>
        <p:sp>
          <p:nvSpPr>
            <p:cNvPr id="20" name="Tekstiruutu 19">
              <a:extLst>
                <a:ext uri="{FF2B5EF4-FFF2-40B4-BE49-F238E27FC236}">
                  <a16:creationId xmlns:a16="http://schemas.microsoft.com/office/drawing/2014/main" id="{F1B0C50E-C09B-F0D8-3202-ABA821824A1B}"/>
                </a:ext>
              </a:extLst>
            </p:cNvPr>
            <p:cNvSpPr txBox="1"/>
            <p:nvPr/>
          </p:nvSpPr>
          <p:spPr>
            <a:xfrm>
              <a:off x="6382009" y="4404901"/>
              <a:ext cx="1424421" cy="761132"/>
            </a:xfrm>
            <a:prstGeom prst="roundRect">
              <a:avLst/>
            </a:prstGeom>
            <a:noFill/>
            <a:ln w="15875">
              <a:solidFill>
                <a:srgbClr val="00B0F0"/>
              </a:solidFill>
            </a:ln>
          </p:spPr>
          <p:txBody>
            <a:bodyPr wrap="none" rIns="0" rtlCol="0">
              <a:spAutoFit/>
            </a:bodyPr>
            <a:lstStyle/>
            <a:p>
              <a:r>
                <a:rPr lang="fi-FI" sz="1100" b="1" dirty="0">
                  <a:solidFill>
                    <a:srgbClr val="FF3399"/>
                  </a:solidFill>
                </a:rPr>
                <a:t>Kämmenet: </a:t>
              </a:r>
            </a:p>
            <a:p>
              <a:r>
                <a:rPr lang="fi-FI" sz="1100" dirty="0"/>
                <a:t>30 sienilajia</a:t>
              </a:r>
            </a:p>
          </p:txBody>
        </p:sp>
        <p:cxnSp>
          <p:nvCxnSpPr>
            <p:cNvPr id="21" name="Suora yhdysviiva 20">
              <a:extLst>
                <a:ext uri="{FF2B5EF4-FFF2-40B4-BE49-F238E27FC236}">
                  <a16:creationId xmlns:a16="http://schemas.microsoft.com/office/drawing/2014/main" id="{4E0607CA-FD07-F2E8-185D-48A0E6F30E9B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7094221" y="3808945"/>
              <a:ext cx="486228" cy="595956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21">
              <a:extLst>
                <a:ext uri="{FF2B5EF4-FFF2-40B4-BE49-F238E27FC236}">
                  <a16:creationId xmlns:a16="http://schemas.microsoft.com/office/drawing/2014/main" id="{BE397181-9C47-29C9-978C-32B381D4DB9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7912285" y="6052571"/>
              <a:ext cx="539774" cy="245288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D12CB293-215E-480C-3121-809981745CF0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 flipV="1">
              <a:off x="9491604" y="6157171"/>
              <a:ext cx="315256" cy="281377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CCEE58C0-434F-CEE2-F211-F26482952D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6788" y="3429000"/>
              <a:ext cx="984765" cy="278694"/>
            </a:xfrm>
            <a:prstGeom prst="line">
              <a:avLst/>
            </a:prstGeom>
            <a:ln w="2222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uora yhdysviiva 24">
              <a:extLst>
                <a:ext uri="{FF2B5EF4-FFF2-40B4-BE49-F238E27FC236}">
                  <a16:creationId xmlns:a16="http://schemas.microsoft.com/office/drawing/2014/main" id="{BAE707BB-8712-FE25-5C9C-7377BF6E0C47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H="1" flipV="1">
              <a:off x="9127928" y="3811240"/>
              <a:ext cx="1733043" cy="572240"/>
            </a:xfrm>
            <a:prstGeom prst="line">
              <a:avLst/>
            </a:prstGeom>
            <a:ln w="2222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A49141F8-DCC8-3A8C-C1FA-502853B8786E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9057132" y="2513875"/>
              <a:ext cx="1298453" cy="626997"/>
            </a:xfrm>
            <a:prstGeom prst="line">
              <a:avLst/>
            </a:prstGeom>
            <a:ln w="2222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636C3F7D-9402-8060-EE40-0177CDA023D4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9275977" y="1206060"/>
              <a:ext cx="615475" cy="197547"/>
            </a:xfrm>
            <a:prstGeom prst="line">
              <a:avLst/>
            </a:prstGeom>
            <a:ln w="2222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uora yhdysviiva 27">
              <a:extLst>
                <a:ext uri="{FF2B5EF4-FFF2-40B4-BE49-F238E27FC236}">
                  <a16:creationId xmlns:a16="http://schemas.microsoft.com/office/drawing/2014/main" id="{F845F6ED-46F5-674C-F2BD-D6ADEA09A390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7780472" y="1636034"/>
              <a:ext cx="1107371" cy="874111"/>
            </a:xfrm>
            <a:prstGeom prst="line">
              <a:avLst/>
            </a:prstGeom>
            <a:ln w="2222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FAB97EC6-3D41-FEB3-B08B-91D040D615FE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7912285" y="1356771"/>
              <a:ext cx="820424" cy="90917"/>
            </a:xfrm>
            <a:prstGeom prst="line">
              <a:avLst/>
            </a:prstGeom>
            <a:ln w="22225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kstiruutu 29">
              <a:extLst>
                <a:ext uri="{FF2B5EF4-FFF2-40B4-BE49-F238E27FC236}">
                  <a16:creationId xmlns:a16="http://schemas.microsoft.com/office/drawing/2014/main" id="{DDC8F51C-AE01-18D6-4904-00F99DDA02E3}"/>
                </a:ext>
              </a:extLst>
            </p:cNvPr>
            <p:cNvSpPr txBox="1"/>
            <p:nvPr/>
          </p:nvSpPr>
          <p:spPr>
            <a:xfrm>
              <a:off x="6723741" y="218351"/>
              <a:ext cx="2106983" cy="4893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99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200" b="1" dirty="0">
                  <a:solidFill>
                    <a:srgbClr val="00B0F0"/>
                  </a:solidFill>
                </a:rPr>
                <a:t>Mikrobilajeja</a:t>
              </a:r>
            </a:p>
          </p:txBody>
        </p:sp>
        <p:sp>
          <p:nvSpPr>
            <p:cNvPr id="31" name="Tekstiruutu 30">
              <a:extLst>
                <a:ext uri="{FF2B5EF4-FFF2-40B4-BE49-F238E27FC236}">
                  <a16:creationId xmlns:a16="http://schemas.microsoft.com/office/drawing/2014/main" id="{028FC47C-9FC1-DA98-6266-97404E5BF4C8}"/>
                </a:ext>
              </a:extLst>
            </p:cNvPr>
            <p:cNvSpPr txBox="1"/>
            <p:nvPr/>
          </p:nvSpPr>
          <p:spPr>
            <a:xfrm>
              <a:off x="8983372" y="222916"/>
              <a:ext cx="1819899" cy="418959"/>
            </a:xfrm>
            <a:prstGeom prst="roundRect">
              <a:avLst/>
            </a:prstGeom>
            <a:noFill/>
            <a:ln w="15875">
              <a:solidFill>
                <a:srgbClr val="00B0F0"/>
              </a:solidFill>
            </a:ln>
          </p:spPr>
          <p:txBody>
            <a:bodyPr wrap="square" rIns="0" rtlCol="0">
              <a:spAutoFit/>
            </a:bodyPr>
            <a:lstStyle/>
            <a:p>
              <a:pPr algn="ctr"/>
              <a:r>
                <a:rPr lang="fi-FI" sz="1100" b="1" dirty="0">
                  <a:solidFill>
                    <a:srgbClr val="FF3399"/>
                  </a:solidFill>
                </a:rPr>
                <a:t>Sienilajeja</a:t>
              </a:r>
              <a:endParaRPr lang="fi-FI" sz="1100" dirty="0"/>
            </a:p>
          </p:txBody>
        </p:sp>
      </p:grpSp>
      <p:sp>
        <p:nvSpPr>
          <p:cNvPr id="40" name="Tekstiruutu 39">
            <a:extLst>
              <a:ext uri="{FF2B5EF4-FFF2-40B4-BE49-F238E27FC236}">
                <a16:creationId xmlns:a16="http://schemas.microsoft.com/office/drawing/2014/main" id="{637014DA-F996-B3A0-1F15-D9400426C790}"/>
              </a:ext>
            </a:extLst>
          </p:cNvPr>
          <p:cNvSpPr txBox="1"/>
          <p:nvPr/>
        </p:nvSpPr>
        <p:spPr>
          <a:xfrm>
            <a:off x="422526" y="1173655"/>
            <a:ext cx="48801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Luonnolla on lukuisia myönteisiä terveys- ja hyvinvointivaikutuksia, jotka näkyvät fyysisinä, sosiaalisina ja psyykkisinä vaikutuksina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05AA73D1-727E-1519-138F-30520CF9336B}"/>
              </a:ext>
            </a:extLst>
          </p:cNvPr>
          <p:cNvSpPr txBox="1"/>
          <p:nvPr/>
        </p:nvSpPr>
        <p:spPr>
          <a:xfrm>
            <a:off x="417979" y="3166512"/>
            <a:ext cx="4985334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dirty="0"/>
              <a:t>Mikrobit osallistuvat elimistön toimintaan. Ihminen ei ole niinkään ”yksilö” vaan monimutkainen ekosysteemi, jossa on vähintään yhtä paljon mikrobeja kuin omia soluja.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Mikrobeilla tärkeä merkitys immuunipuolustuksen kehittymisessä ja oikeanlaisen toiminnan ylläpidossa. 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2FA9BEFF-41F6-AC20-5C95-30502D49B8EB}"/>
              </a:ext>
            </a:extLst>
          </p:cNvPr>
          <p:cNvSpPr txBox="1"/>
          <p:nvPr/>
        </p:nvSpPr>
        <p:spPr>
          <a:xfrm>
            <a:off x="420550" y="477573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dirty="0">
                <a:solidFill>
                  <a:srgbClr val="00ADED"/>
                </a:solidFill>
                <a:latin typeface="Trebuchet MS" panose="020B0603020202020204" pitchFamily="34" charset="0"/>
                <a:ea typeface="+mj-ea"/>
                <a:cs typeface="+mj-cs"/>
              </a:rPr>
              <a:t>Ihminen on osa luontoa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F52E7BB-200D-D444-7CC2-7002951B929D}"/>
              </a:ext>
            </a:extLst>
          </p:cNvPr>
          <p:cNvSpPr txBox="1"/>
          <p:nvPr/>
        </p:nvSpPr>
        <p:spPr>
          <a:xfrm>
            <a:off x="417979" y="2145003"/>
            <a:ext cx="4686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Luonto vaikuttaa näkemisen/aistimisen, luonnossa olemisen, luonnossa aktiivisen tekemisen ja osallistumisen kautta.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129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Kuva, joka sisältää kohteen teksti, tie, ulko, taivas&#10;&#10;Kuvaus luotu automaattisesti">
            <a:extLst>
              <a:ext uri="{FF2B5EF4-FFF2-40B4-BE49-F238E27FC236}">
                <a16:creationId xmlns:a16="http://schemas.microsoft.com/office/drawing/2014/main" id="{36EC8B15-347C-8A79-5D82-72DD422A6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 flipH="1">
            <a:off x="0" y="-2"/>
            <a:ext cx="4572000" cy="6858002"/>
          </a:xfrm>
          <a:prstGeom prst="rect">
            <a:avLst/>
          </a:prstGeom>
        </p:spPr>
      </p:pic>
      <p:pic>
        <p:nvPicPr>
          <p:cNvPr id="8" name="Kuva 7" descr="Kuva, joka sisältää kohteen teksti, kannettava, sisä, tietokone&#10;&#10;Kuvaus luotu automaattisesti">
            <a:extLst>
              <a:ext uri="{FF2B5EF4-FFF2-40B4-BE49-F238E27FC236}">
                <a16:creationId xmlns:a16="http://schemas.microsoft.com/office/drawing/2014/main" id="{814D461D-C558-0B7D-918D-3B01536FA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96" y="3070548"/>
            <a:ext cx="2317473" cy="1591612"/>
          </a:xfrm>
          <a:prstGeom prst="rect">
            <a:avLst/>
          </a:prstGeom>
        </p:spPr>
      </p:pic>
      <p:pic>
        <p:nvPicPr>
          <p:cNvPr id="18" name="Kuva 17" descr="Kuva, joka sisältää kohteen ruoho, puu, ulko, kasvi&#10;&#10;Kuvaus luotu automaattisesti">
            <a:extLst>
              <a:ext uri="{FF2B5EF4-FFF2-40B4-BE49-F238E27FC236}">
                <a16:creationId xmlns:a16="http://schemas.microsoft.com/office/drawing/2014/main" id="{5C70B671-6042-C6BF-AB68-D2055C847C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"/>
            <a:ext cx="4572000" cy="6857999"/>
          </a:xfrm>
          <a:prstGeom prst="rect">
            <a:avLst/>
          </a:prstGeom>
        </p:spPr>
      </p:pic>
      <p:pic>
        <p:nvPicPr>
          <p:cNvPr id="20" name="Kuva 19" descr="Kuva, joka sisältää kohteen puu, taivas, ulko&#10;&#10;Kuvaus luotu automaattisesti">
            <a:extLst>
              <a:ext uri="{FF2B5EF4-FFF2-40B4-BE49-F238E27FC236}">
                <a16:creationId xmlns:a16="http://schemas.microsoft.com/office/drawing/2014/main" id="{562710D6-5939-C511-1A32-1E49715ACF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76202" y="206581"/>
            <a:ext cx="816083" cy="955647"/>
          </a:xfrm>
          <a:prstGeom prst="rect">
            <a:avLst/>
          </a:prstGeom>
        </p:spPr>
      </p:pic>
      <p:pic>
        <p:nvPicPr>
          <p:cNvPr id="22" name="Kuva 21" descr="Kuva, joka sisältää kohteen ruoho, ulko, kasvi, hyönteinen&#10;&#10;Kuvaus luotu automaattisesti">
            <a:extLst>
              <a:ext uri="{FF2B5EF4-FFF2-40B4-BE49-F238E27FC236}">
                <a16:creationId xmlns:a16="http://schemas.microsoft.com/office/drawing/2014/main" id="{19BD3293-CA62-364D-BACF-D6DA3AAF09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86133" y="4796219"/>
            <a:ext cx="2317476" cy="1507183"/>
          </a:xfrm>
          <a:prstGeom prst="rect">
            <a:avLst/>
          </a:prstGeom>
        </p:spPr>
      </p:pic>
      <p:pic>
        <p:nvPicPr>
          <p:cNvPr id="24" name="Kuva 23" descr="Kuva, joka sisältää kohteen teksti, ulko&#10;&#10;Kuvaus luotu automaattisesti">
            <a:extLst>
              <a:ext uri="{FF2B5EF4-FFF2-40B4-BE49-F238E27FC236}">
                <a16:creationId xmlns:a16="http://schemas.microsoft.com/office/drawing/2014/main" id="{378DD33D-74A3-7537-46F0-6152EFBA5A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185" y="626534"/>
            <a:ext cx="2340000" cy="1686686"/>
          </a:xfrm>
          <a:prstGeom prst="rect">
            <a:avLst/>
          </a:prstGeom>
        </p:spPr>
      </p:pic>
      <p:pic>
        <p:nvPicPr>
          <p:cNvPr id="26" name="Kuva 25" descr="Kuva, joka sisältää kohteen ulko, ruoho, maa, henkilö&#10;&#10;Kuvaus luotu automaattisesti">
            <a:extLst>
              <a:ext uri="{FF2B5EF4-FFF2-40B4-BE49-F238E27FC236}">
                <a16:creationId xmlns:a16="http://schemas.microsoft.com/office/drawing/2014/main" id="{6087752F-FA65-7B2C-D237-718C970EE47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6203" y="3070548"/>
            <a:ext cx="2317474" cy="1553662"/>
          </a:xfrm>
          <a:prstGeom prst="rect">
            <a:avLst/>
          </a:prstGeom>
        </p:spPr>
      </p:pic>
      <p:pic>
        <p:nvPicPr>
          <p:cNvPr id="28" name="Kuva 27" descr="Kuva, joka sisältää kohteen sisä, seinä, lattia, ikkuna&#10;&#10;Kuvaus luotu automaattisesti">
            <a:extLst>
              <a:ext uri="{FF2B5EF4-FFF2-40B4-BE49-F238E27FC236}">
                <a16:creationId xmlns:a16="http://schemas.microsoft.com/office/drawing/2014/main" id="{9C367984-83E4-9B5D-136F-7F66B15D53D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449" y="4825014"/>
            <a:ext cx="2317473" cy="1560810"/>
          </a:xfrm>
          <a:prstGeom prst="rect">
            <a:avLst/>
          </a:prstGeom>
        </p:spPr>
      </p:pic>
      <p:sp>
        <p:nvSpPr>
          <p:cNvPr id="29" name="Suorakulmio 28">
            <a:extLst>
              <a:ext uri="{FF2B5EF4-FFF2-40B4-BE49-F238E27FC236}">
                <a16:creationId xmlns:a16="http://schemas.microsoft.com/office/drawing/2014/main" id="{46310E96-2C12-8A8B-58BB-EBA96209E463}"/>
              </a:ext>
            </a:extLst>
          </p:cNvPr>
          <p:cNvSpPr/>
          <p:nvPr/>
        </p:nvSpPr>
        <p:spPr>
          <a:xfrm>
            <a:off x="2761132" y="-138826"/>
            <a:ext cx="3621735" cy="422822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noFill/>
              </a:rPr>
              <a:t>Lisääntynyt liikunta - kunto kohenee, jaksaminen ja toimintakyky paranee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3A39BBEF-29B1-65CD-23F4-D317E8ACBEBD}"/>
              </a:ext>
            </a:extLst>
          </p:cNvPr>
          <p:cNvSpPr txBox="1"/>
          <p:nvPr/>
        </p:nvSpPr>
        <p:spPr>
          <a:xfrm>
            <a:off x="2722976" y="379118"/>
            <a:ext cx="3686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3200" b="1" dirty="0">
                <a:solidFill>
                  <a:srgbClr val="00B0F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Luonto vaikuttaa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A158DC39-FFA7-089B-E7AA-5603AC9624E1}"/>
              </a:ext>
            </a:extLst>
          </p:cNvPr>
          <p:cNvSpPr txBox="1"/>
          <p:nvPr/>
        </p:nvSpPr>
        <p:spPr>
          <a:xfrm>
            <a:off x="6627861" y="6385824"/>
            <a:ext cx="2278457" cy="409664"/>
          </a:xfrm>
          <a:prstGeom prst="rect">
            <a:avLst/>
          </a:prstGeom>
          <a:solidFill>
            <a:schemeClr val="tx1">
              <a:lumMod val="85000"/>
              <a:lumOff val="15000"/>
              <a:alpha val="49000"/>
            </a:schemeClr>
          </a:solidFill>
          <a:effectLst>
            <a:softEdge rad="25400"/>
          </a:effec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80000"/>
              </a:lnSpc>
              <a:spcAft>
                <a:spcPts val="800"/>
              </a:spcAft>
            </a:pPr>
            <a:r>
              <a:rPr lang="fi-FI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Tyrväinen L ym. Mitä tiedetään metsän terveyshyödyistä? Duodecim 2018; 134:1397–1403.</a:t>
            </a:r>
            <a:endParaRPr lang="fi-FI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Suorakulmio 45">
            <a:extLst>
              <a:ext uri="{FF2B5EF4-FFF2-40B4-BE49-F238E27FC236}">
                <a16:creationId xmlns:a16="http://schemas.microsoft.com/office/drawing/2014/main" id="{65C1AF54-6CC4-BC7B-EA8D-510134B8D627}"/>
              </a:ext>
            </a:extLst>
          </p:cNvPr>
          <p:cNvSpPr/>
          <p:nvPr/>
        </p:nvSpPr>
        <p:spPr>
          <a:xfrm>
            <a:off x="2768445" y="3767673"/>
            <a:ext cx="3621735" cy="3253178"/>
          </a:xfrm>
          <a:prstGeom prst="rect">
            <a:avLst/>
          </a:prstGeom>
          <a:solidFill>
            <a:srgbClr val="FFFAEB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>
                <a:noFill/>
              </a:rPr>
              <a:t>Lisääntynyt liikunta - kunto kohenee, jaksaminen ja toimintakyky paranee</a:t>
            </a:r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D1B96509-8570-0A6B-6DD2-4425AC2DEBC9}"/>
              </a:ext>
            </a:extLst>
          </p:cNvPr>
          <p:cNvSpPr txBox="1"/>
          <p:nvPr/>
        </p:nvSpPr>
        <p:spPr>
          <a:xfrm>
            <a:off x="2803316" y="3462701"/>
            <a:ext cx="36588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  <a:latin typeface="Trebuchet MS" panose="020B0603020202020204" pitchFamily="34" charset="0"/>
              </a:rPr>
              <a:t>Elpyminen, rauhoittuminen</a:t>
            </a:r>
          </a:p>
          <a:p>
            <a:pPr algn="ctr"/>
            <a:r>
              <a:rPr lang="fi-FI" sz="1600" dirty="0"/>
              <a:t>Kortisolin määrä laskee, lihanjännitys lievittyy, verenpaine laskee, sykeväli-vaihtelu lisääntyy, stressi helpottuu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33DB31D0-320D-56BD-A307-0E25774AB6B3}"/>
              </a:ext>
            </a:extLst>
          </p:cNvPr>
          <p:cNvSpPr txBox="1"/>
          <p:nvPr/>
        </p:nvSpPr>
        <p:spPr>
          <a:xfrm>
            <a:off x="2789537" y="1033306"/>
            <a:ext cx="36217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  <a:latin typeface="Trebuchet MS" panose="020B0603020202020204" pitchFamily="34" charset="0"/>
              </a:rPr>
              <a:t>Ympäristöaltisteiden väheneminen</a:t>
            </a:r>
          </a:p>
          <a:p>
            <a:pPr algn="ctr"/>
            <a:r>
              <a:rPr lang="fi-FI" sz="1600" dirty="0"/>
              <a:t>keskittymiskyky ja ongelmien ratkaisukyky paranee, luovuus lisääntyy, muistin toiminta paranee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0F235CB2-6E22-858B-60E5-28432D0C5E15}"/>
              </a:ext>
            </a:extLst>
          </p:cNvPr>
          <p:cNvSpPr txBox="1"/>
          <p:nvPr/>
        </p:nvSpPr>
        <p:spPr>
          <a:xfrm>
            <a:off x="2749212" y="2471852"/>
            <a:ext cx="36602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  <a:latin typeface="Trebuchet MS" panose="020B0603020202020204" pitchFamily="34" charset="0"/>
              </a:rPr>
              <a:t>Vuorovaikutus tai oma aika </a:t>
            </a:r>
          </a:p>
          <a:p>
            <a:pPr algn="ctr"/>
            <a:r>
              <a:rPr lang="fi-FI" sz="1600" dirty="0"/>
              <a:t>yhteisöllisyyden tunne lisääntyy, positiivisempia ajatuksia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1229BC07-6B65-490C-C75F-39C7C567CCF2}"/>
              </a:ext>
            </a:extLst>
          </p:cNvPr>
          <p:cNvSpPr txBox="1"/>
          <p:nvPr/>
        </p:nvSpPr>
        <p:spPr>
          <a:xfrm>
            <a:off x="2722976" y="4677685"/>
            <a:ext cx="36864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  <a:latin typeface="Trebuchet MS" panose="020B0603020202020204" pitchFamily="34" charset="0"/>
              </a:rPr>
              <a:t>Lisääntynyt liikunta </a:t>
            </a:r>
          </a:p>
          <a:p>
            <a:pPr algn="ctr"/>
            <a:r>
              <a:rPr lang="fi-FI" sz="1600" dirty="0"/>
              <a:t>kunto kohenee, jaksaminen ja toimintakyky paranee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FCCA3EC1-AD3B-1D11-BBF2-F79D8103A729}"/>
              </a:ext>
            </a:extLst>
          </p:cNvPr>
          <p:cNvSpPr txBox="1"/>
          <p:nvPr/>
        </p:nvSpPr>
        <p:spPr>
          <a:xfrm>
            <a:off x="2696432" y="5593010"/>
            <a:ext cx="368643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00B0F0"/>
                </a:solidFill>
                <a:latin typeface="Trebuchet MS" panose="020B0603020202020204" pitchFamily="34" charset="0"/>
              </a:rPr>
              <a:t>Immuunipuolustuksen vahvistuminen</a:t>
            </a:r>
          </a:p>
          <a:p>
            <a:pPr algn="ctr"/>
            <a:r>
              <a:rPr lang="fi-FI" sz="1600" dirty="0"/>
              <a:t>Vastustuskyky, ennaltaehkäisee tulehduksellisten sairauksien syntyä</a:t>
            </a:r>
          </a:p>
        </p:txBody>
      </p:sp>
    </p:spTree>
    <p:extLst>
      <p:ext uri="{BB962C8B-B14F-4D97-AF65-F5344CB8AC3E}">
        <p14:creationId xmlns:p14="http://schemas.microsoft.com/office/powerpoint/2010/main" val="335565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CE19E03-CC10-2D6A-8983-8F117370870B}"/>
              </a:ext>
            </a:extLst>
          </p:cNvPr>
          <p:cNvSpPr/>
          <p:nvPr/>
        </p:nvSpPr>
        <p:spPr>
          <a:xfrm>
            <a:off x="0" y="-16778"/>
            <a:ext cx="9144000" cy="1179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053ECEFD-8026-4347-1031-66CFAB484E99}"/>
              </a:ext>
            </a:extLst>
          </p:cNvPr>
          <p:cNvSpPr txBox="1"/>
          <p:nvPr/>
        </p:nvSpPr>
        <p:spPr>
          <a:xfrm>
            <a:off x="1213310" y="390243"/>
            <a:ext cx="687674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fi-FI" sz="3200" b="1" dirty="0">
                <a:solidFill>
                  <a:srgbClr val="00B0F0"/>
                </a:solidFill>
              </a:rPr>
              <a:t>Mikrobit tärkeä osa elimistön toimintaa</a:t>
            </a:r>
          </a:p>
        </p:txBody>
      </p:sp>
      <p:pic>
        <p:nvPicPr>
          <p:cNvPr id="30" name="Kuva 29">
            <a:extLst>
              <a:ext uri="{FF2B5EF4-FFF2-40B4-BE49-F238E27FC236}">
                <a16:creationId xmlns:a16="http://schemas.microsoft.com/office/drawing/2014/main" id="{E1CA1911-CDD3-E631-4953-F08CC6DBA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75" y="1907575"/>
            <a:ext cx="5141574" cy="3874808"/>
          </a:xfrm>
          <a:prstGeom prst="rect">
            <a:avLst/>
          </a:prstGeom>
        </p:spPr>
      </p:pic>
      <p:sp>
        <p:nvSpPr>
          <p:cNvPr id="38" name="Tekstiruutu 37">
            <a:extLst>
              <a:ext uri="{FF2B5EF4-FFF2-40B4-BE49-F238E27FC236}">
                <a16:creationId xmlns:a16="http://schemas.microsoft.com/office/drawing/2014/main" id="{8A610781-9BBC-01F7-4545-280350F9F5A2}"/>
              </a:ext>
            </a:extLst>
          </p:cNvPr>
          <p:cNvSpPr txBox="1"/>
          <p:nvPr/>
        </p:nvSpPr>
        <p:spPr>
          <a:xfrm>
            <a:off x="909224" y="1055254"/>
            <a:ext cx="4431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fi-FI" dirty="0"/>
              <a:t>Keuhko- ja ihosairauksissa bakteerien monimuotoisuus heikompi kuin terveillä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fi-FI" dirty="0"/>
              <a:t>Haitalliset mikrobit runsastuneet</a:t>
            </a:r>
          </a:p>
        </p:txBody>
      </p:sp>
      <p:pic>
        <p:nvPicPr>
          <p:cNvPr id="31" name="Kuva 30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6C4E5FD-4068-78D9-7F47-F0702A5992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407" y="5593447"/>
            <a:ext cx="1791593" cy="910097"/>
          </a:xfrm>
          <a:prstGeom prst="rect">
            <a:avLst/>
          </a:prstGeom>
        </p:spPr>
      </p:pic>
      <p:grpSp>
        <p:nvGrpSpPr>
          <p:cNvPr id="42" name="Ryhmä 41">
            <a:extLst>
              <a:ext uri="{FF2B5EF4-FFF2-40B4-BE49-F238E27FC236}">
                <a16:creationId xmlns:a16="http://schemas.microsoft.com/office/drawing/2014/main" id="{3143B9F0-8631-BF69-C17C-EDA0A6E96B72}"/>
              </a:ext>
            </a:extLst>
          </p:cNvPr>
          <p:cNvGrpSpPr/>
          <p:nvPr/>
        </p:nvGrpSpPr>
        <p:grpSpPr>
          <a:xfrm>
            <a:off x="5595501" y="1212319"/>
            <a:ext cx="3513812" cy="2955424"/>
            <a:chOff x="5522024" y="1843657"/>
            <a:chExt cx="3879673" cy="3539330"/>
          </a:xfrm>
        </p:grpSpPr>
        <p:grpSp>
          <p:nvGrpSpPr>
            <p:cNvPr id="37" name="Ryhmä 36">
              <a:extLst>
                <a:ext uri="{FF2B5EF4-FFF2-40B4-BE49-F238E27FC236}">
                  <a16:creationId xmlns:a16="http://schemas.microsoft.com/office/drawing/2014/main" id="{CCF8C4D1-0D98-26BE-A063-37395CA4BA42}"/>
                </a:ext>
              </a:extLst>
            </p:cNvPr>
            <p:cNvGrpSpPr/>
            <p:nvPr/>
          </p:nvGrpSpPr>
          <p:grpSpPr>
            <a:xfrm>
              <a:off x="5522024" y="1843657"/>
              <a:ext cx="3518159" cy="3261743"/>
              <a:chOff x="5801048" y="4156690"/>
              <a:chExt cx="2975714" cy="2701310"/>
            </a:xfrm>
          </p:grpSpPr>
          <p:pic>
            <p:nvPicPr>
              <p:cNvPr id="32" name="Kuva 31">
                <a:extLst>
                  <a:ext uri="{FF2B5EF4-FFF2-40B4-BE49-F238E27FC236}">
                    <a16:creationId xmlns:a16="http://schemas.microsoft.com/office/drawing/2014/main" id="{2104D1A3-65F6-DCB7-761B-094DE8CC04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739" t="1" r="61488" b="4967"/>
              <a:stretch/>
            </p:blipFill>
            <p:spPr>
              <a:xfrm>
                <a:off x="6030275" y="4343261"/>
                <a:ext cx="1346174" cy="2514739"/>
              </a:xfrm>
              <a:prstGeom prst="rect">
                <a:avLst/>
              </a:prstGeom>
            </p:spPr>
          </p:pic>
          <p:sp>
            <p:nvSpPr>
              <p:cNvPr id="33" name="Tekstiruutu 32">
                <a:extLst>
                  <a:ext uri="{FF2B5EF4-FFF2-40B4-BE49-F238E27FC236}">
                    <a16:creationId xmlns:a16="http://schemas.microsoft.com/office/drawing/2014/main" id="{73214B5D-2684-A2CE-3BD5-68FE5D4F7D7E}"/>
                  </a:ext>
                </a:extLst>
              </p:cNvPr>
              <p:cNvSpPr txBox="1"/>
              <p:nvPr/>
            </p:nvSpPr>
            <p:spPr>
              <a:xfrm>
                <a:off x="5801048" y="4173548"/>
                <a:ext cx="778580" cy="2548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sz="1400" dirty="0">
                    <a:latin typeface="Trebuchet MS" panose="020B0603020202020204" pitchFamily="34" charset="0"/>
                  </a:rPr>
                  <a:t>Terve iho</a:t>
                </a:r>
              </a:p>
            </p:txBody>
          </p:sp>
          <p:pic>
            <p:nvPicPr>
              <p:cNvPr id="36" name="Kuva 35">
                <a:extLst>
                  <a:ext uri="{FF2B5EF4-FFF2-40B4-BE49-F238E27FC236}">
                    <a16:creationId xmlns:a16="http://schemas.microsoft.com/office/drawing/2014/main" id="{A110583F-6C9B-5900-9EB0-0BCC9EDC7F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8319" t="1" r="33266" b="4967"/>
              <a:stretch/>
            </p:blipFill>
            <p:spPr>
              <a:xfrm>
                <a:off x="7376449" y="4401145"/>
                <a:ext cx="1259360" cy="2455107"/>
              </a:xfrm>
              <a:prstGeom prst="rect">
                <a:avLst/>
              </a:prstGeom>
            </p:spPr>
          </p:pic>
          <p:sp>
            <p:nvSpPr>
              <p:cNvPr id="35" name="Tekstiruutu 34">
                <a:extLst>
                  <a:ext uri="{FF2B5EF4-FFF2-40B4-BE49-F238E27FC236}">
                    <a16:creationId xmlns:a16="http://schemas.microsoft.com/office/drawing/2014/main" id="{CE6FC841-1EF0-3145-DAF8-0FFED7030988}"/>
                  </a:ext>
                </a:extLst>
              </p:cNvPr>
              <p:cNvSpPr txBox="1"/>
              <p:nvPr/>
            </p:nvSpPr>
            <p:spPr>
              <a:xfrm>
                <a:off x="7235496" y="4156690"/>
                <a:ext cx="1541266" cy="242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dirty="0">
                    <a:latin typeface="Trebuchet MS" panose="020B0603020202020204" pitchFamily="34" charset="0"/>
                  </a:rPr>
                  <a:t>Ihon bakteerilajisto</a:t>
                </a:r>
              </a:p>
            </p:txBody>
          </p:sp>
          <p:sp>
            <p:nvSpPr>
              <p:cNvPr id="34" name="Tekstiruutu 33">
                <a:extLst>
                  <a:ext uri="{FF2B5EF4-FFF2-40B4-BE49-F238E27FC236}">
                    <a16:creationId xmlns:a16="http://schemas.microsoft.com/office/drawing/2014/main" id="{CA03ACA3-A534-905E-C060-50E3245085D4}"/>
                  </a:ext>
                </a:extLst>
              </p:cNvPr>
              <p:cNvSpPr txBox="1"/>
              <p:nvPr/>
            </p:nvSpPr>
            <p:spPr>
              <a:xfrm>
                <a:off x="5813791" y="5456226"/>
                <a:ext cx="2030255" cy="269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400" dirty="0">
                    <a:latin typeface="Trebuchet MS" panose="020B0603020202020204" pitchFamily="34" charset="0"/>
                  </a:rPr>
                  <a:t>Atooppinen ihottuma</a:t>
                </a:r>
              </a:p>
            </p:txBody>
          </p:sp>
        </p:grpSp>
        <p:grpSp>
          <p:nvGrpSpPr>
            <p:cNvPr id="41" name="Ryhmä 40">
              <a:extLst>
                <a:ext uri="{FF2B5EF4-FFF2-40B4-BE49-F238E27FC236}">
                  <a16:creationId xmlns:a16="http://schemas.microsoft.com/office/drawing/2014/main" id="{A4080F71-EADE-92DF-FF38-E51DED607FB6}"/>
                </a:ext>
              </a:extLst>
            </p:cNvPr>
            <p:cNvGrpSpPr/>
            <p:nvPr/>
          </p:nvGrpSpPr>
          <p:grpSpPr>
            <a:xfrm>
              <a:off x="6853020" y="5082464"/>
              <a:ext cx="2548677" cy="300523"/>
              <a:chOff x="1470652" y="5640201"/>
              <a:chExt cx="2548677" cy="300523"/>
            </a:xfrm>
          </p:grpSpPr>
          <p:sp>
            <p:nvSpPr>
              <p:cNvPr id="39" name="Tekstiruutu 38">
                <a:extLst>
                  <a:ext uri="{FF2B5EF4-FFF2-40B4-BE49-F238E27FC236}">
                    <a16:creationId xmlns:a16="http://schemas.microsoft.com/office/drawing/2014/main" id="{96F7C3AC-D2BE-6687-B526-35E8847B795F}"/>
                  </a:ext>
                </a:extLst>
              </p:cNvPr>
              <p:cNvSpPr txBox="1"/>
              <p:nvPr/>
            </p:nvSpPr>
            <p:spPr>
              <a:xfrm>
                <a:off x="1618977" y="5640201"/>
                <a:ext cx="2400352" cy="300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12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Staphylococcus</a:t>
                </a:r>
                <a:r>
                  <a:rPr lang="fi-FI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fi-FI" sz="12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aureus</a:t>
                </a:r>
                <a:r>
                  <a:rPr lang="fi-FI" sz="12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</a:p>
            </p:txBody>
          </p:sp>
          <p:sp>
            <p:nvSpPr>
              <p:cNvPr id="40" name="Suorakulmio 39">
                <a:extLst>
                  <a:ext uri="{FF2B5EF4-FFF2-40B4-BE49-F238E27FC236}">
                    <a16:creationId xmlns:a16="http://schemas.microsoft.com/office/drawing/2014/main" id="{28C89D06-A94C-AEF1-C8F8-8052D515B2EA}"/>
                  </a:ext>
                </a:extLst>
              </p:cNvPr>
              <p:cNvSpPr/>
              <p:nvPr/>
            </p:nvSpPr>
            <p:spPr>
              <a:xfrm>
                <a:off x="1470652" y="5723385"/>
                <a:ext cx="148325" cy="1497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44" name="Tekstiruutu 43">
            <a:extLst>
              <a:ext uri="{FF2B5EF4-FFF2-40B4-BE49-F238E27FC236}">
                <a16:creationId xmlns:a16="http://schemas.microsoft.com/office/drawing/2014/main" id="{85296BEB-FC98-2745-92E6-543EEBB569DD}"/>
              </a:ext>
            </a:extLst>
          </p:cNvPr>
          <p:cNvSpPr txBox="1"/>
          <p:nvPr/>
        </p:nvSpPr>
        <p:spPr>
          <a:xfrm>
            <a:off x="181142" y="5691020"/>
            <a:ext cx="5742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000" b="1" dirty="0">
                <a:solidFill>
                  <a:srgbClr val="00B0F0"/>
                </a:solidFill>
              </a:rPr>
              <a:t>Kaikki mitä syömme, juomme, hengitämme ja kosketamme muokkaa mikrobejamme!</a:t>
            </a:r>
          </a:p>
        </p:txBody>
      </p:sp>
      <p:pic>
        <p:nvPicPr>
          <p:cNvPr id="45" name="Kuva 44">
            <a:extLst>
              <a:ext uri="{FF2B5EF4-FFF2-40B4-BE49-F238E27FC236}">
                <a16:creationId xmlns:a16="http://schemas.microsoft.com/office/drawing/2014/main" id="{DEB54FB6-5E15-C32B-5076-640E919818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972" r="7067"/>
          <a:stretch/>
        </p:blipFill>
        <p:spPr>
          <a:xfrm>
            <a:off x="5629060" y="4396064"/>
            <a:ext cx="1655159" cy="1618705"/>
          </a:xfrm>
          <a:prstGeom prst="rect">
            <a:avLst/>
          </a:prstGeom>
        </p:spPr>
      </p:pic>
      <p:sp>
        <p:nvSpPr>
          <p:cNvPr id="46" name="Tekstiruutu 45">
            <a:extLst>
              <a:ext uri="{FF2B5EF4-FFF2-40B4-BE49-F238E27FC236}">
                <a16:creationId xmlns:a16="http://schemas.microsoft.com/office/drawing/2014/main" id="{C414CBE1-DDE6-8B0C-9F95-19749E506390}"/>
              </a:ext>
            </a:extLst>
          </p:cNvPr>
          <p:cNvSpPr txBox="1"/>
          <p:nvPr/>
        </p:nvSpPr>
        <p:spPr>
          <a:xfrm>
            <a:off x="7198184" y="4765986"/>
            <a:ext cx="164826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fi-FI" sz="1600" b="1" dirty="0">
                <a:solidFill>
                  <a:srgbClr val="E31384"/>
                </a:solidFill>
              </a:rPr>
              <a:t>Immuuni-puolustuksen epätasapaino</a:t>
            </a:r>
          </a:p>
        </p:txBody>
      </p:sp>
      <p:sp>
        <p:nvSpPr>
          <p:cNvPr id="47" name="Tekstiruutu 46">
            <a:extLst>
              <a:ext uri="{FF2B5EF4-FFF2-40B4-BE49-F238E27FC236}">
                <a16:creationId xmlns:a16="http://schemas.microsoft.com/office/drawing/2014/main" id="{A4CB9D0A-702C-8905-60C3-3BFEAAD12048}"/>
              </a:ext>
            </a:extLst>
          </p:cNvPr>
          <p:cNvSpPr txBox="1"/>
          <p:nvPr/>
        </p:nvSpPr>
        <p:spPr>
          <a:xfrm>
            <a:off x="684331" y="6350361"/>
            <a:ext cx="4536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b="1" dirty="0">
                <a:solidFill>
                  <a:srgbClr val="E31384"/>
                </a:solidFill>
              </a:rPr>
              <a:t>Monimuotoisuutta mikrobiomiimme saa luonnosta</a:t>
            </a:r>
          </a:p>
        </p:txBody>
      </p:sp>
    </p:spTree>
    <p:extLst>
      <p:ext uri="{BB962C8B-B14F-4D97-AF65-F5344CB8AC3E}">
        <p14:creationId xmlns:p14="http://schemas.microsoft.com/office/powerpoint/2010/main" val="265912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CE19E03-CC10-2D6A-8983-8F117370870B}"/>
              </a:ext>
            </a:extLst>
          </p:cNvPr>
          <p:cNvSpPr/>
          <p:nvPr/>
        </p:nvSpPr>
        <p:spPr>
          <a:xfrm>
            <a:off x="0" y="-16778"/>
            <a:ext cx="9144000" cy="1179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5C8C7D59-8057-B070-796D-32A7C05F3FC3}"/>
              </a:ext>
            </a:extLst>
          </p:cNvPr>
          <p:cNvGrpSpPr/>
          <p:nvPr/>
        </p:nvGrpSpPr>
        <p:grpSpPr>
          <a:xfrm>
            <a:off x="1623053" y="1047750"/>
            <a:ext cx="6526469" cy="5810250"/>
            <a:chOff x="2241147" y="153452"/>
            <a:chExt cx="7646133" cy="6704548"/>
          </a:xfrm>
        </p:grpSpPr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B444C0DE-C163-BF34-2C70-E7EA61734926}"/>
                </a:ext>
              </a:extLst>
            </p:cNvPr>
            <p:cNvGrpSpPr/>
            <p:nvPr/>
          </p:nvGrpSpPr>
          <p:grpSpPr>
            <a:xfrm>
              <a:off x="2315039" y="153452"/>
              <a:ext cx="6811187" cy="6704548"/>
              <a:chOff x="2315039" y="153452"/>
              <a:chExt cx="6811187" cy="6704548"/>
            </a:xfrm>
          </p:grpSpPr>
          <p:pic>
            <p:nvPicPr>
              <p:cNvPr id="18" name="Kuva 17">
                <a:extLst>
                  <a:ext uri="{FF2B5EF4-FFF2-40B4-BE49-F238E27FC236}">
                    <a16:creationId xmlns:a16="http://schemas.microsoft.com/office/drawing/2014/main" id="{04150A6A-A9A8-19FD-B2A4-5C7E58670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329169" y="153452"/>
                <a:ext cx="6797057" cy="6704548"/>
              </a:xfrm>
              <a:prstGeom prst="rect">
                <a:avLst/>
              </a:prstGeom>
            </p:spPr>
          </p:pic>
          <p:sp>
            <p:nvSpPr>
              <p:cNvPr id="19" name="Suorakulmio 18">
                <a:extLst>
                  <a:ext uri="{FF2B5EF4-FFF2-40B4-BE49-F238E27FC236}">
                    <a16:creationId xmlns:a16="http://schemas.microsoft.com/office/drawing/2014/main" id="{3EF2B101-0593-CCCA-2709-CAF2C33BD02A}"/>
                  </a:ext>
                </a:extLst>
              </p:cNvPr>
              <p:cNvSpPr/>
              <p:nvPr/>
            </p:nvSpPr>
            <p:spPr>
              <a:xfrm>
                <a:off x="6971762" y="1071171"/>
                <a:ext cx="646052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20" name="Suorakulmio 19">
                <a:extLst>
                  <a:ext uri="{FF2B5EF4-FFF2-40B4-BE49-F238E27FC236}">
                    <a16:creationId xmlns:a16="http://schemas.microsoft.com/office/drawing/2014/main" id="{53A9A54A-24F6-9AB5-37CD-548475F8E45A}"/>
                  </a:ext>
                </a:extLst>
              </p:cNvPr>
              <p:cNvSpPr/>
              <p:nvPr/>
            </p:nvSpPr>
            <p:spPr>
              <a:xfrm>
                <a:off x="2329169" y="1094285"/>
                <a:ext cx="830820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21" name="Suorakulmio 20">
                <a:extLst>
                  <a:ext uri="{FF2B5EF4-FFF2-40B4-BE49-F238E27FC236}">
                    <a16:creationId xmlns:a16="http://schemas.microsoft.com/office/drawing/2014/main" id="{00594535-5C54-0A55-0851-5FDFFBE857C1}"/>
                  </a:ext>
                </a:extLst>
              </p:cNvPr>
              <p:cNvSpPr/>
              <p:nvPr/>
            </p:nvSpPr>
            <p:spPr>
              <a:xfrm>
                <a:off x="7367165" y="2139149"/>
                <a:ext cx="622510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22" name="Suorakulmio 21">
                <a:extLst>
                  <a:ext uri="{FF2B5EF4-FFF2-40B4-BE49-F238E27FC236}">
                    <a16:creationId xmlns:a16="http://schemas.microsoft.com/office/drawing/2014/main" id="{FD054B1C-ECD0-0EB5-8F77-35E6C9186E1E}"/>
                  </a:ext>
                </a:extLst>
              </p:cNvPr>
              <p:cNvSpPr/>
              <p:nvPr/>
            </p:nvSpPr>
            <p:spPr>
              <a:xfrm>
                <a:off x="2778345" y="2514776"/>
                <a:ext cx="1152000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23" name="Suorakulmio 22">
                <a:extLst>
                  <a:ext uri="{FF2B5EF4-FFF2-40B4-BE49-F238E27FC236}">
                    <a16:creationId xmlns:a16="http://schemas.microsoft.com/office/drawing/2014/main" id="{B7453A0D-5F8B-69C8-6261-6CB0E44C373A}"/>
                  </a:ext>
                </a:extLst>
              </p:cNvPr>
              <p:cNvSpPr/>
              <p:nvPr/>
            </p:nvSpPr>
            <p:spPr>
              <a:xfrm>
                <a:off x="7146672" y="2961201"/>
                <a:ext cx="1476000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24" name="Suorakulmio 23">
                <a:extLst>
                  <a:ext uri="{FF2B5EF4-FFF2-40B4-BE49-F238E27FC236}">
                    <a16:creationId xmlns:a16="http://schemas.microsoft.com/office/drawing/2014/main" id="{19281277-FDFA-14A2-01E2-E281F403F67A}"/>
                  </a:ext>
                </a:extLst>
              </p:cNvPr>
              <p:cNvSpPr/>
              <p:nvPr/>
            </p:nvSpPr>
            <p:spPr>
              <a:xfrm>
                <a:off x="2485321" y="3657401"/>
                <a:ext cx="1404000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25" name="Suorakulmio 24">
                <a:extLst>
                  <a:ext uri="{FF2B5EF4-FFF2-40B4-BE49-F238E27FC236}">
                    <a16:creationId xmlns:a16="http://schemas.microsoft.com/office/drawing/2014/main" id="{AAC6686C-562A-71F4-0D6B-E848E2E93602}"/>
                  </a:ext>
                </a:extLst>
              </p:cNvPr>
              <p:cNvSpPr/>
              <p:nvPr/>
            </p:nvSpPr>
            <p:spPr>
              <a:xfrm>
                <a:off x="2315039" y="4688150"/>
                <a:ext cx="1008000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26" name="Suorakulmio 25">
                <a:extLst>
                  <a:ext uri="{FF2B5EF4-FFF2-40B4-BE49-F238E27FC236}">
                    <a16:creationId xmlns:a16="http://schemas.microsoft.com/office/drawing/2014/main" id="{11C626FD-267A-02FA-D93D-110628E60D3A}"/>
                  </a:ext>
                </a:extLst>
              </p:cNvPr>
              <p:cNvSpPr/>
              <p:nvPr/>
            </p:nvSpPr>
            <p:spPr>
              <a:xfrm>
                <a:off x="7367165" y="5120508"/>
                <a:ext cx="1350941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27" name="Suorakulmio 26">
                <a:extLst>
                  <a:ext uri="{FF2B5EF4-FFF2-40B4-BE49-F238E27FC236}">
                    <a16:creationId xmlns:a16="http://schemas.microsoft.com/office/drawing/2014/main" id="{AA5F0136-C734-089C-C994-80BC5E4D45F7}"/>
                  </a:ext>
                </a:extLst>
              </p:cNvPr>
              <p:cNvSpPr/>
              <p:nvPr/>
            </p:nvSpPr>
            <p:spPr>
              <a:xfrm>
                <a:off x="6971762" y="6113462"/>
                <a:ext cx="1938150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28" name="Suorakulmio 27">
                <a:extLst>
                  <a:ext uri="{FF2B5EF4-FFF2-40B4-BE49-F238E27FC236}">
                    <a16:creationId xmlns:a16="http://schemas.microsoft.com/office/drawing/2014/main" id="{76649508-4FD7-DB50-CECA-0709DFB66767}"/>
                  </a:ext>
                </a:extLst>
              </p:cNvPr>
              <p:cNvSpPr/>
              <p:nvPr/>
            </p:nvSpPr>
            <p:spPr>
              <a:xfrm>
                <a:off x="2499419" y="5853600"/>
                <a:ext cx="1584000" cy="168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</p:grp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DBC5D124-CE2B-5895-EEB8-03B9838E7AAD}"/>
                </a:ext>
              </a:extLst>
            </p:cNvPr>
            <p:cNvSpPr txBox="1"/>
            <p:nvPr/>
          </p:nvSpPr>
          <p:spPr>
            <a:xfrm>
              <a:off x="2241147" y="815791"/>
              <a:ext cx="1842272" cy="4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500" dirty="0">
                  <a:solidFill>
                    <a:srgbClr val="C00000"/>
                  </a:solidFill>
                </a:rPr>
                <a:t>Masennus</a:t>
              </a: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C3672A3B-A395-7699-B9B5-89DD311A931F}"/>
                </a:ext>
              </a:extLst>
            </p:cNvPr>
            <p:cNvSpPr txBox="1"/>
            <p:nvPr/>
          </p:nvSpPr>
          <p:spPr>
            <a:xfrm>
              <a:off x="7367166" y="1965824"/>
              <a:ext cx="1350795" cy="4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500" dirty="0">
                  <a:solidFill>
                    <a:srgbClr val="C00000"/>
                  </a:solidFill>
                </a:rPr>
                <a:t>Autismi</a:t>
              </a: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21CC2CE2-6213-D690-96C0-A40B1C677241}"/>
                </a:ext>
              </a:extLst>
            </p:cNvPr>
            <p:cNvSpPr txBox="1"/>
            <p:nvPr/>
          </p:nvSpPr>
          <p:spPr>
            <a:xfrm>
              <a:off x="2778346" y="2082672"/>
              <a:ext cx="1842272" cy="4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500" dirty="0">
                  <a:solidFill>
                    <a:srgbClr val="C00000"/>
                  </a:solidFill>
                </a:rPr>
                <a:t>Skitsofrenia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3B75B2DA-CAF5-1662-8A88-33528336F6DA}"/>
                </a:ext>
              </a:extLst>
            </p:cNvPr>
            <p:cNvSpPr txBox="1"/>
            <p:nvPr/>
          </p:nvSpPr>
          <p:spPr>
            <a:xfrm>
              <a:off x="2415503" y="3486851"/>
              <a:ext cx="2947636" cy="344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fi-FI" sz="1500" dirty="0">
                  <a:solidFill>
                    <a:srgbClr val="C00000"/>
                  </a:solidFill>
                </a:rPr>
                <a:t>Lihavuus, diabetes</a:t>
              </a: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2F0E9F0-ACB5-3C1D-B8F2-AFDA8AD825C8}"/>
                </a:ext>
              </a:extLst>
            </p:cNvPr>
            <p:cNvSpPr txBox="1"/>
            <p:nvPr/>
          </p:nvSpPr>
          <p:spPr>
            <a:xfrm>
              <a:off x="2588802" y="4437125"/>
              <a:ext cx="2200001" cy="4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500" dirty="0">
                  <a:solidFill>
                    <a:srgbClr val="C00000"/>
                  </a:solidFill>
                </a:rPr>
                <a:t>Suolistosyövät</a:t>
              </a:r>
            </a:p>
          </p:txBody>
        </p:sp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B273328B-293C-598C-C3D3-EA802799C602}"/>
                </a:ext>
              </a:extLst>
            </p:cNvPr>
            <p:cNvSpPr txBox="1"/>
            <p:nvPr/>
          </p:nvSpPr>
          <p:spPr>
            <a:xfrm>
              <a:off x="6971763" y="894228"/>
              <a:ext cx="2210727" cy="4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500" dirty="0">
                  <a:solidFill>
                    <a:srgbClr val="C00000"/>
                  </a:solidFill>
                </a:rPr>
                <a:t>Ahdistus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D58188AB-1521-1006-F6BF-DACFDDD7A116}"/>
                </a:ext>
              </a:extLst>
            </p:cNvPr>
            <p:cNvSpPr txBox="1"/>
            <p:nvPr/>
          </p:nvSpPr>
          <p:spPr>
            <a:xfrm>
              <a:off x="2588802" y="5423096"/>
              <a:ext cx="1842272" cy="4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500" dirty="0">
                  <a:solidFill>
                    <a:srgbClr val="C00000"/>
                  </a:solidFill>
                </a:rPr>
                <a:t>Nivelreuma</a:t>
              </a:r>
            </a:p>
          </p:txBody>
        </p:sp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312AB141-9ED3-7C52-A724-2A7701F513D0}"/>
                </a:ext>
              </a:extLst>
            </p:cNvPr>
            <p:cNvSpPr txBox="1"/>
            <p:nvPr/>
          </p:nvSpPr>
          <p:spPr>
            <a:xfrm>
              <a:off x="7068666" y="2730013"/>
              <a:ext cx="2486525" cy="4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500" dirty="0">
                  <a:solidFill>
                    <a:srgbClr val="C00000"/>
                  </a:solidFill>
                </a:rPr>
                <a:t>Parkinsonin tauti</a:t>
              </a:r>
            </a:p>
          </p:txBody>
        </p:sp>
        <p:sp>
          <p:nvSpPr>
            <p:cNvPr id="14" name="Tekstiruutu 13">
              <a:extLst>
                <a:ext uri="{FF2B5EF4-FFF2-40B4-BE49-F238E27FC236}">
                  <a16:creationId xmlns:a16="http://schemas.microsoft.com/office/drawing/2014/main" id="{6669B768-EAED-DB50-6F9F-C15B3CDB40BF}"/>
                </a:ext>
              </a:extLst>
            </p:cNvPr>
            <p:cNvSpPr txBox="1"/>
            <p:nvPr/>
          </p:nvSpPr>
          <p:spPr>
            <a:xfrm>
              <a:off x="7367166" y="4775008"/>
              <a:ext cx="2188025" cy="55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fi-FI" sz="1500" dirty="0">
                  <a:solidFill>
                    <a:srgbClr val="C00000"/>
                  </a:solidFill>
                </a:rPr>
                <a:t>Paksusuolen </a:t>
              </a:r>
            </a:p>
            <a:p>
              <a:pPr>
                <a:lnSpc>
                  <a:spcPct val="70000"/>
                </a:lnSpc>
              </a:pPr>
              <a:r>
                <a:rPr lang="fi-FI" sz="1500" dirty="0">
                  <a:solidFill>
                    <a:srgbClr val="C00000"/>
                  </a:solidFill>
                </a:rPr>
                <a:t>tulehdus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6648BCD2-931F-D4B5-6932-159682762F0D}"/>
                </a:ext>
              </a:extLst>
            </p:cNvPr>
            <p:cNvSpPr txBox="1"/>
            <p:nvPr/>
          </p:nvSpPr>
          <p:spPr>
            <a:xfrm>
              <a:off x="7033593" y="5825945"/>
              <a:ext cx="2853687" cy="555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fi-FI" sz="1500" dirty="0">
                  <a:solidFill>
                    <a:srgbClr val="C00000"/>
                  </a:solidFill>
                </a:rPr>
                <a:t>Ärtyneen </a:t>
              </a:r>
            </a:p>
            <a:p>
              <a:pPr>
                <a:lnSpc>
                  <a:spcPct val="70000"/>
                </a:lnSpc>
              </a:pPr>
              <a:r>
                <a:rPr lang="fi-FI" sz="1500" dirty="0">
                  <a:solidFill>
                    <a:srgbClr val="C00000"/>
                  </a:solidFill>
                </a:rPr>
                <a:t>suolen syndrooma</a:t>
              </a:r>
            </a:p>
          </p:txBody>
        </p:sp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F8CC1604-0002-7624-A77F-FE327C129590}"/>
                </a:ext>
              </a:extLst>
            </p:cNvPr>
            <p:cNvSpPr/>
            <p:nvPr/>
          </p:nvSpPr>
          <p:spPr>
            <a:xfrm>
              <a:off x="7164827" y="3792180"/>
              <a:ext cx="1159230" cy="168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sp>
          <p:nvSpPr>
            <p:cNvPr id="17" name="Tekstiruutu 16">
              <a:extLst>
                <a:ext uri="{FF2B5EF4-FFF2-40B4-BE49-F238E27FC236}">
                  <a16:creationId xmlns:a16="http://schemas.microsoft.com/office/drawing/2014/main" id="{FF7D0B09-7393-C26C-0551-E3A3BD0157BA}"/>
                </a:ext>
              </a:extLst>
            </p:cNvPr>
            <p:cNvSpPr txBox="1"/>
            <p:nvPr/>
          </p:nvSpPr>
          <p:spPr>
            <a:xfrm>
              <a:off x="7164828" y="3601554"/>
              <a:ext cx="2188024" cy="421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500" dirty="0" err="1">
                  <a:solidFill>
                    <a:srgbClr val="C00000"/>
                  </a:solidFill>
                </a:rPr>
                <a:t>Crohnin</a:t>
              </a:r>
              <a:r>
                <a:rPr lang="fi-FI" sz="1500" dirty="0">
                  <a:solidFill>
                    <a:srgbClr val="C00000"/>
                  </a:solidFill>
                </a:rPr>
                <a:t> tauti</a:t>
              </a:r>
            </a:p>
          </p:txBody>
        </p:sp>
      </p:grpSp>
      <p:sp>
        <p:nvSpPr>
          <p:cNvPr id="29" name="Tekstiruutu 28">
            <a:extLst>
              <a:ext uri="{FF2B5EF4-FFF2-40B4-BE49-F238E27FC236}">
                <a16:creationId xmlns:a16="http://schemas.microsoft.com/office/drawing/2014/main" id="{053ECEFD-8026-4347-1031-66CFAB484E99}"/>
              </a:ext>
            </a:extLst>
          </p:cNvPr>
          <p:cNvSpPr txBox="1"/>
          <p:nvPr/>
        </p:nvSpPr>
        <p:spPr>
          <a:xfrm>
            <a:off x="1074128" y="374033"/>
            <a:ext cx="699574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fi-FI" sz="3200" b="1" dirty="0">
                <a:solidFill>
                  <a:srgbClr val="00B0F0"/>
                </a:solidFill>
              </a:rPr>
              <a:t>Mikrobit tärkeä osa elimistön toimintaa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3F99805-988E-4E41-687F-EB488DEC4980}"/>
              </a:ext>
            </a:extLst>
          </p:cNvPr>
          <p:cNvSpPr txBox="1"/>
          <p:nvPr/>
        </p:nvSpPr>
        <p:spPr>
          <a:xfrm>
            <a:off x="237820" y="1516402"/>
            <a:ext cx="1268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B0F0"/>
                </a:solidFill>
              </a:rPr>
              <a:t>Suoliston mikrobit monen sairauden taustalla </a:t>
            </a:r>
          </a:p>
        </p:txBody>
      </p:sp>
      <p:pic>
        <p:nvPicPr>
          <p:cNvPr id="39" name="Kuva 3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F6FB1B9-6D0F-8BB7-E0ED-A770D2D6D2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215" y="5417198"/>
            <a:ext cx="1791593" cy="91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7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FCE19E03-CC10-2D6A-8983-8F117370870B}"/>
              </a:ext>
            </a:extLst>
          </p:cNvPr>
          <p:cNvSpPr/>
          <p:nvPr/>
        </p:nvSpPr>
        <p:spPr>
          <a:xfrm>
            <a:off x="0" y="-16778"/>
            <a:ext cx="9144000" cy="11798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0756B9C-5589-8CB0-3E42-E2941C062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17" y="391842"/>
            <a:ext cx="8347350" cy="107459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fi-FI" sz="3200" b="1" dirty="0">
                <a:solidFill>
                  <a:srgbClr val="00B0F0"/>
                </a:solidFill>
                <a:latin typeface="Trebuchet MS" panose="020B0603020202020204" pitchFamily="34" charset="0"/>
                <a:ea typeface="+mn-ea"/>
                <a:cs typeface="+mn-cs"/>
              </a:rPr>
              <a:t>Immuunipuolustuksen pitkäaikaisen häiriön monta ilmenemismuotoa</a:t>
            </a:r>
          </a:p>
        </p:txBody>
      </p:sp>
      <p:pic>
        <p:nvPicPr>
          <p:cNvPr id="6" name="Kuva 4" descr="E:\1.TARI-Tiedostoja2005-2015.Master\Duodecim-2015\Kansanterevys 2016-MASTER\Kuvat-Master\K5.Haahtela2016.jpg">
            <a:extLst>
              <a:ext uri="{FF2B5EF4-FFF2-40B4-BE49-F238E27FC236}">
                <a16:creationId xmlns:a16="http://schemas.microsoft.com/office/drawing/2014/main" id="{F956B193-460E-099A-3954-279C721E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" y="1429444"/>
            <a:ext cx="5706364" cy="430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laotsikko 2">
            <a:extLst>
              <a:ext uri="{FF2B5EF4-FFF2-40B4-BE49-F238E27FC236}">
                <a16:creationId xmlns:a16="http://schemas.microsoft.com/office/drawing/2014/main" id="{9D611059-3955-8453-EFBE-F0CCA556FD0B}"/>
              </a:ext>
            </a:extLst>
          </p:cNvPr>
          <p:cNvSpPr txBox="1">
            <a:spLocks/>
          </p:cNvSpPr>
          <p:nvPr/>
        </p:nvSpPr>
        <p:spPr bwMode="auto">
          <a:xfrm>
            <a:off x="6269674" y="3258344"/>
            <a:ext cx="2741719" cy="302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sz="2200" kern="1200">
                <a:solidFill>
                  <a:srgbClr val="404040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sz="1600" kern="1200">
                <a:solidFill>
                  <a:srgbClr val="404040"/>
                </a:solidFill>
                <a:latin typeface="+mn-lt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sz="1200" kern="1200">
                <a:solidFill>
                  <a:srgbClr val="404040"/>
                </a:solidFill>
                <a:latin typeface="+mn-lt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pitchFamily="34" charset="0"/>
              <a:buChar char="•"/>
              <a:defRPr sz="1000" kern="1200">
                <a:solidFill>
                  <a:srgbClr val="404040"/>
                </a:solidFill>
                <a:latin typeface="+mn-lt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45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miljoonaa allergista</a:t>
            </a:r>
          </a:p>
          <a:p>
            <a:pPr marL="180975" indent="-180975">
              <a:spcBef>
                <a:spcPts val="45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 diabeetikkoa</a:t>
            </a:r>
          </a:p>
          <a:p>
            <a:pPr marL="180975" indent="-180975">
              <a:spcBef>
                <a:spcPts val="45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500 000 verenpaine-lääkkeiden käyttäjää</a:t>
            </a:r>
          </a:p>
          <a:p>
            <a:pPr marL="180975" indent="-180975">
              <a:spcBef>
                <a:spcPts val="45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110 000 keliaakikkoa</a:t>
            </a:r>
          </a:p>
          <a:p>
            <a:pPr marL="180975" indent="-180975">
              <a:spcBef>
                <a:spcPts val="45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50 000 IBD-sairastavaa</a:t>
            </a:r>
          </a:p>
          <a:p>
            <a:pPr marL="180975" indent="-180975">
              <a:spcBef>
                <a:spcPts val="450"/>
              </a:spcBef>
              <a:spcAft>
                <a:spcPts val="600"/>
              </a:spcAft>
            </a:pPr>
            <a:r>
              <a:rPr lang="fi-FI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7 000 </a:t>
            </a:r>
            <a:r>
              <a:rPr lang="fi-FI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MS-tautia</a:t>
            </a:r>
            <a:r>
              <a:rPr lang="fi-FI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sairastavaa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A8E1B6AB-4C50-C58A-87A6-A752975632AB}"/>
              </a:ext>
            </a:extLst>
          </p:cNvPr>
          <p:cNvGrpSpPr/>
          <p:nvPr/>
        </p:nvGrpSpPr>
        <p:grpSpPr>
          <a:xfrm>
            <a:off x="6269674" y="1727139"/>
            <a:ext cx="2641603" cy="1346446"/>
            <a:chOff x="6372225" y="1831622"/>
            <a:chExt cx="2641603" cy="1346446"/>
          </a:xfrm>
        </p:grpSpPr>
        <p:sp>
          <p:nvSpPr>
            <p:cNvPr id="2" name="Suorakulmio 1">
              <a:extLst>
                <a:ext uri="{FF2B5EF4-FFF2-40B4-BE49-F238E27FC236}">
                  <a16:creationId xmlns:a16="http://schemas.microsoft.com/office/drawing/2014/main" id="{E3BB02C0-3B7D-D2B7-5BBE-1136E0D77F06}"/>
                </a:ext>
              </a:extLst>
            </p:cNvPr>
            <p:cNvSpPr/>
            <p:nvPr/>
          </p:nvSpPr>
          <p:spPr>
            <a:xfrm>
              <a:off x="6466406" y="1831622"/>
              <a:ext cx="2453712" cy="134644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600"/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A57F984E-5974-B15B-92DE-15614393D574}"/>
                </a:ext>
              </a:extLst>
            </p:cNvPr>
            <p:cNvSpPr txBox="1"/>
            <p:nvPr/>
          </p:nvSpPr>
          <p:spPr>
            <a:xfrm>
              <a:off x="6372225" y="1871023"/>
              <a:ext cx="26416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fi-FI" sz="2000" b="1" dirty="0">
                  <a:solidFill>
                    <a:schemeClr val="bg1"/>
                  </a:solidFill>
                </a:rPr>
                <a:t>Tarttumattomat    tulehdussairaudet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AB831BD2-7A9F-9043-7975-2053A9D024BF}"/>
                </a:ext>
              </a:extLst>
            </p:cNvPr>
            <p:cNvSpPr txBox="1"/>
            <p:nvPr/>
          </p:nvSpPr>
          <p:spPr>
            <a:xfrm>
              <a:off x="6780442" y="2517354"/>
              <a:ext cx="188095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i-FI" sz="1600" b="1" dirty="0" err="1">
                  <a:solidFill>
                    <a:schemeClr val="bg1"/>
                  </a:solidFill>
                </a:rPr>
                <a:t>Noncommunicable</a:t>
              </a:r>
              <a:r>
                <a:rPr lang="fi-FI" sz="16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fi-FI" sz="1600" b="1" dirty="0" err="1">
                  <a:solidFill>
                    <a:schemeClr val="bg1"/>
                  </a:solidFill>
                </a:rPr>
                <a:t>diseases</a:t>
              </a:r>
              <a:r>
                <a:rPr lang="fi-FI" sz="1600" b="1" dirty="0">
                  <a:solidFill>
                    <a:schemeClr val="bg1"/>
                  </a:solidFill>
                </a:rPr>
                <a:t> (</a:t>
              </a:r>
              <a:r>
                <a:rPr lang="fi-FI" sz="1600" b="1" dirty="0" err="1">
                  <a:solidFill>
                    <a:schemeClr val="bg1"/>
                  </a:solidFill>
                </a:rPr>
                <a:t>NCDs</a:t>
              </a:r>
              <a:r>
                <a:rPr lang="fi-FI" sz="1600" b="1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EE3A572-0CE1-D3C9-82A9-E3107DB6B50B}"/>
              </a:ext>
            </a:extLst>
          </p:cNvPr>
          <p:cNvSpPr txBox="1"/>
          <p:nvPr/>
        </p:nvSpPr>
        <p:spPr>
          <a:xfrm>
            <a:off x="194338" y="6054377"/>
            <a:ext cx="26319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FF33CC"/>
                </a:solidFill>
              </a:rPr>
              <a:t>Diabetes 2,5 mrd. €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E040E63D-83C4-D6FF-9F62-E0C7E9F1EF79}"/>
              </a:ext>
            </a:extLst>
          </p:cNvPr>
          <p:cNvSpPr txBox="1"/>
          <p:nvPr/>
        </p:nvSpPr>
        <p:spPr>
          <a:xfrm>
            <a:off x="664043" y="5718127"/>
            <a:ext cx="54080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FF33CC"/>
                </a:solidFill>
              </a:rPr>
              <a:t>Allergian ja astman kustannukset 1,5-1,8 mrd. €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DADEED2-B6AA-49B1-16EE-38A520689BBB}"/>
              </a:ext>
            </a:extLst>
          </p:cNvPr>
          <p:cNvSpPr txBox="1"/>
          <p:nvPr/>
        </p:nvSpPr>
        <p:spPr>
          <a:xfrm>
            <a:off x="3110982" y="6066048"/>
            <a:ext cx="30599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FF33CC"/>
                </a:solidFill>
              </a:rPr>
              <a:t>Liikkumattomuus 3 mrd. €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34600528-E3A0-C0B9-6654-35DB2AB5E4CB}"/>
              </a:ext>
            </a:extLst>
          </p:cNvPr>
          <p:cNvSpPr txBox="1"/>
          <p:nvPr/>
        </p:nvSpPr>
        <p:spPr>
          <a:xfrm>
            <a:off x="1273530" y="6321221"/>
            <a:ext cx="24025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FF33CC"/>
                </a:solidFill>
              </a:rPr>
              <a:t>Masennus 2 mrd. €</a:t>
            </a:r>
          </a:p>
        </p:txBody>
      </p:sp>
    </p:spTree>
    <p:extLst>
      <p:ext uri="{BB962C8B-B14F-4D97-AF65-F5344CB8AC3E}">
        <p14:creationId xmlns:p14="http://schemas.microsoft.com/office/powerpoint/2010/main" val="885789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1038</TotalTime>
  <Words>737</Words>
  <Application>Microsoft Office PowerPoint</Application>
  <PresentationFormat>Näytössä katseltava diaesitys (4:3)</PresentationFormat>
  <Paragraphs>148</Paragraphs>
  <Slides>11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BlinkMacSystemFont</vt:lpstr>
      <vt:lpstr>Calibri</vt:lpstr>
      <vt:lpstr>Calibri Light</vt:lpstr>
      <vt:lpstr>Trebuchet MS</vt:lpstr>
      <vt:lpstr>Office-teema</vt:lpstr>
      <vt:lpstr>PowerPoint-esitys</vt:lpstr>
      <vt:lpstr>Mistä puhutaan?</vt:lpstr>
      <vt:lpstr>Allergian ja astman kustannukset</vt:lpstr>
      <vt:lpstr>PowerPoint-esitys</vt:lpstr>
      <vt:lpstr>PowerPoint-esitys</vt:lpstr>
      <vt:lpstr>PowerPoint-esitys</vt:lpstr>
      <vt:lpstr>PowerPoint-esitys</vt:lpstr>
      <vt:lpstr>PowerPoint-esitys</vt:lpstr>
      <vt:lpstr>Immuunipuolustuksen pitkäaikaisen häiriön monta ilmenemismuotoa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Allergian ja astman kustannukset</dc:title>
  <dc:creator>Juha Jantunen</dc:creator>
  <cp:lastModifiedBy>Juha Jantunen</cp:lastModifiedBy>
  <cp:revision>2</cp:revision>
  <dcterms:created xsi:type="dcterms:W3CDTF">2023-02-14T08:31:11Z</dcterms:created>
  <dcterms:modified xsi:type="dcterms:W3CDTF">2023-02-16T11:48:41Z</dcterms:modified>
</cp:coreProperties>
</file>