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7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3"/>
    <p:sldMasterId id="2147483734" r:id="rId4"/>
  </p:sldMasterIdLst>
  <p:notesMasterIdLst>
    <p:notesMasterId r:id="rId32"/>
  </p:notesMasterIdLst>
  <p:sldIdLst>
    <p:sldId id="453" r:id="rId5"/>
    <p:sldId id="325" r:id="rId6"/>
    <p:sldId id="326" r:id="rId7"/>
    <p:sldId id="464" r:id="rId8"/>
    <p:sldId id="463" r:id="rId9"/>
    <p:sldId id="462" r:id="rId10"/>
    <p:sldId id="456" r:id="rId11"/>
    <p:sldId id="452" r:id="rId12"/>
    <p:sldId id="310" r:id="rId13"/>
    <p:sldId id="349" r:id="rId14"/>
    <p:sldId id="356" r:id="rId15"/>
    <p:sldId id="353" r:id="rId16"/>
    <p:sldId id="335" r:id="rId17"/>
    <p:sldId id="328" r:id="rId18"/>
    <p:sldId id="346" r:id="rId19"/>
    <p:sldId id="468" r:id="rId20"/>
    <p:sldId id="461" r:id="rId21"/>
    <p:sldId id="454" r:id="rId22"/>
    <p:sldId id="337" r:id="rId23"/>
    <p:sldId id="330" r:id="rId24"/>
    <p:sldId id="334" r:id="rId25"/>
    <p:sldId id="469" r:id="rId26"/>
    <p:sldId id="332" r:id="rId27"/>
    <p:sldId id="465" r:id="rId28"/>
    <p:sldId id="466" r:id="rId29"/>
    <p:sldId id="357" r:id="rId30"/>
    <p:sldId id="458" r:id="rId31"/>
  </p:sldIdLst>
  <p:sldSz cx="9144000" cy="6858000" type="screen4x3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107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107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107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107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10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-10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-10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-10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-10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E"/>
    <a:srgbClr val="002366"/>
    <a:srgbClr val="D2AC2B"/>
    <a:srgbClr val="A98D36"/>
    <a:srgbClr val="4B4B4B"/>
    <a:srgbClr val="323232"/>
    <a:srgbClr val="1E1E1E"/>
    <a:srgbClr val="141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A6D70D-44FA-4368-904F-460856956081}" v="113" dt="2023-03-03T07:50:32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178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ariina Ijäs" userId="S::katariina.ijas@allergia.fi::87e83789-4406-49ae-88fc-8b14fc6aa7a3" providerId="AD" clId="Web-{2A69033C-A98B-44B1-96D1-4BB2F613B62A}"/>
    <pc:docChg chg="modSld">
      <pc:chgData name="Katariina Ijäs" userId="S::katariina.ijas@allergia.fi::87e83789-4406-49ae-88fc-8b14fc6aa7a3" providerId="AD" clId="Web-{2A69033C-A98B-44B1-96D1-4BB2F613B62A}" dt="2023-01-18T10:02:31.516" v="406" actId="1076"/>
      <pc:docMkLst>
        <pc:docMk/>
      </pc:docMkLst>
      <pc:sldChg chg="modSp">
        <pc:chgData name="Katariina Ijäs" userId="S::katariina.ijas@allergia.fi::87e83789-4406-49ae-88fc-8b14fc6aa7a3" providerId="AD" clId="Web-{2A69033C-A98B-44B1-96D1-4BB2F613B62A}" dt="2023-01-18T09:50:24.806" v="175" actId="20577"/>
        <pc:sldMkLst>
          <pc:docMk/>
          <pc:sldMk cId="0" sldId="327"/>
        </pc:sldMkLst>
        <pc:spChg chg="mod">
          <ac:chgData name="Katariina Ijäs" userId="S::katariina.ijas@allergia.fi::87e83789-4406-49ae-88fc-8b14fc6aa7a3" providerId="AD" clId="Web-{2A69033C-A98B-44B1-96D1-4BB2F613B62A}" dt="2023-01-18T09:50:24.806" v="175" actId="20577"/>
          <ac:spMkLst>
            <pc:docMk/>
            <pc:sldMk cId="0" sldId="327"/>
            <ac:spMk id="19459" creationId="{F1D9F4D9-F11A-D349-AC73-D3D7B473CCE5}"/>
          </ac:spMkLst>
        </pc:spChg>
      </pc:sldChg>
      <pc:sldChg chg="modSp">
        <pc:chgData name="Katariina Ijäs" userId="S::katariina.ijas@allergia.fi::87e83789-4406-49ae-88fc-8b14fc6aa7a3" providerId="AD" clId="Web-{2A69033C-A98B-44B1-96D1-4BB2F613B62A}" dt="2023-01-18T09:54:29.829" v="258" actId="20577"/>
        <pc:sldMkLst>
          <pc:docMk/>
          <pc:sldMk cId="0" sldId="328"/>
        </pc:sldMkLst>
        <pc:spChg chg="mod">
          <ac:chgData name="Katariina Ijäs" userId="S::katariina.ijas@allergia.fi::87e83789-4406-49ae-88fc-8b14fc6aa7a3" providerId="AD" clId="Web-{2A69033C-A98B-44B1-96D1-4BB2F613B62A}" dt="2023-01-18T09:43:17.855" v="18" actId="20577"/>
          <ac:spMkLst>
            <pc:docMk/>
            <pc:sldMk cId="0" sldId="328"/>
            <ac:spMk id="20482" creationId="{8EB4C710-EB6B-438C-7D37-2A2B8363C26E}"/>
          </ac:spMkLst>
        </pc:spChg>
        <pc:spChg chg="mod">
          <ac:chgData name="Katariina Ijäs" userId="S::katariina.ijas@allergia.fi::87e83789-4406-49ae-88fc-8b14fc6aa7a3" providerId="AD" clId="Web-{2A69033C-A98B-44B1-96D1-4BB2F613B62A}" dt="2023-01-18T09:54:29.829" v="258" actId="20577"/>
          <ac:spMkLst>
            <pc:docMk/>
            <pc:sldMk cId="0" sldId="328"/>
            <ac:spMk id="20483" creationId="{E98DC9D5-A23A-DA9B-2070-61D35A2BC997}"/>
          </ac:spMkLst>
        </pc:spChg>
      </pc:sldChg>
      <pc:sldChg chg="modSp">
        <pc:chgData name="Katariina Ijäs" userId="S::katariina.ijas@allergia.fi::87e83789-4406-49ae-88fc-8b14fc6aa7a3" providerId="AD" clId="Web-{2A69033C-A98B-44B1-96D1-4BB2F613B62A}" dt="2023-01-18T10:02:31.516" v="406" actId="1076"/>
        <pc:sldMkLst>
          <pc:docMk/>
          <pc:sldMk cId="0" sldId="329"/>
        </pc:sldMkLst>
        <pc:spChg chg="mod">
          <ac:chgData name="Katariina Ijäs" userId="S::katariina.ijas@allergia.fi::87e83789-4406-49ae-88fc-8b14fc6aa7a3" providerId="AD" clId="Web-{2A69033C-A98B-44B1-96D1-4BB2F613B62A}" dt="2023-01-18T10:00:12.152" v="369" actId="20577"/>
          <ac:spMkLst>
            <pc:docMk/>
            <pc:sldMk cId="0" sldId="329"/>
            <ac:spMk id="22530" creationId="{DAAB3416-33F1-BBB7-4088-D839C6DC0811}"/>
          </ac:spMkLst>
        </pc:spChg>
        <pc:spChg chg="mod">
          <ac:chgData name="Katariina Ijäs" userId="S::katariina.ijas@allergia.fi::87e83789-4406-49ae-88fc-8b14fc6aa7a3" providerId="AD" clId="Web-{2A69033C-A98B-44B1-96D1-4BB2F613B62A}" dt="2023-01-18T10:02:31.516" v="406" actId="1076"/>
          <ac:spMkLst>
            <pc:docMk/>
            <pc:sldMk cId="0" sldId="329"/>
            <ac:spMk id="22531" creationId="{186D5023-9A4C-A6C6-81D6-76C213003877}"/>
          </ac:spMkLst>
        </pc:spChg>
      </pc:sldChg>
      <pc:sldChg chg="modSp">
        <pc:chgData name="Katariina Ijäs" userId="S::katariina.ijas@allergia.fi::87e83789-4406-49ae-88fc-8b14fc6aa7a3" providerId="AD" clId="Web-{2A69033C-A98B-44B1-96D1-4BB2F613B62A}" dt="2023-01-18T10:01:51.499" v="387" actId="20577"/>
        <pc:sldMkLst>
          <pc:docMk/>
          <pc:sldMk cId="0" sldId="330"/>
        </pc:sldMkLst>
        <pc:spChg chg="mod">
          <ac:chgData name="Katariina Ijäs" userId="S::katariina.ijas@allergia.fi::87e83789-4406-49ae-88fc-8b14fc6aa7a3" providerId="AD" clId="Web-{2A69033C-A98B-44B1-96D1-4BB2F613B62A}" dt="2023-01-18T10:00:06.246" v="368" actId="20577"/>
          <ac:spMkLst>
            <pc:docMk/>
            <pc:sldMk cId="0" sldId="330"/>
            <ac:spMk id="23554" creationId="{F6A08E4A-7CDD-7D9E-D819-279BC97178D4}"/>
          </ac:spMkLst>
        </pc:spChg>
        <pc:spChg chg="mod">
          <ac:chgData name="Katariina Ijäs" userId="S::katariina.ijas@allergia.fi::87e83789-4406-49ae-88fc-8b14fc6aa7a3" providerId="AD" clId="Web-{2A69033C-A98B-44B1-96D1-4BB2F613B62A}" dt="2023-01-18T10:01:51.499" v="387" actId="20577"/>
          <ac:spMkLst>
            <pc:docMk/>
            <pc:sldMk cId="0" sldId="330"/>
            <ac:spMk id="23555" creationId="{F4A68ABE-45A5-FA38-D0F3-3B8732B80CEE}"/>
          </ac:spMkLst>
        </pc:spChg>
      </pc:sldChg>
    </pc:docChg>
  </pc:docChgLst>
  <pc:docChgLst>
    <pc:chgData name="Katariina Ijäs" userId="S::katariina.ijas@allergia.fi::87e83789-4406-49ae-88fc-8b14fc6aa7a3" providerId="AD" clId="Web-{6F7CC855-58F9-4044-B267-4BDF098F7612}"/>
    <pc:docChg chg="addSld modSld sldOrd">
      <pc:chgData name="Katariina Ijäs" userId="S::katariina.ijas@allergia.fi::87e83789-4406-49ae-88fc-8b14fc6aa7a3" providerId="AD" clId="Web-{6F7CC855-58F9-4044-B267-4BDF098F7612}" dt="2023-02-03T14:15:40.385" v="542" actId="20577"/>
      <pc:docMkLst>
        <pc:docMk/>
      </pc:docMkLst>
      <pc:sldChg chg="modSp">
        <pc:chgData name="Katariina Ijäs" userId="S::katariina.ijas@allergia.fi::87e83789-4406-49ae-88fc-8b14fc6aa7a3" providerId="AD" clId="Web-{6F7CC855-58F9-4044-B267-4BDF098F7612}" dt="2023-02-03T14:15:40.385" v="542" actId="20577"/>
        <pc:sldMkLst>
          <pc:docMk/>
          <pc:sldMk cId="0" sldId="327"/>
        </pc:sldMkLst>
        <pc:spChg chg="mod">
          <ac:chgData name="Katariina Ijäs" userId="S::katariina.ijas@allergia.fi::87e83789-4406-49ae-88fc-8b14fc6aa7a3" providerId="AD" clId="Web-{6F7CC855-58F9-4044-B267-4BDF098F7612}" dt="2023-02-03T14:15:40.385" v="542" actId="20577"/>
          <ac:spMkLst>
            <pc:docMk/>
            <pc:sldMk cId="0" sldId="327"/>
            <ac:spMk id="19459" creationId="{F1D9F4D9-F11A-D349-AC73-D3D7B473CCE5}"/>
          </ac:spMkLst>
        </pc:spChg>
      </pc:sldChg>
      <pc:sldChg chg="modSp">
        <pc:chgData name="Katariina Ijäs" userId="S::katariina.ijas@allergia.fi::87e83789-4406-49ae-88fc-8b14fc6aa7a3" providerId="AD" clId="Web-{6F7CC855-58F9-4044-B267-4BDF098F7612}" dt="2023-02-03T14:02:02.555" v="308" actId="20577"/>
        <pc:sldMkLst>
          <pc:docMk/>
          <pc:sldMk cId="0" sldId="328"/>
        </pc:sldMkLst>
        <pc:spChg chg="mod">
          <ac:chgData name="Katariina Ijäs" userId="S::katariina.ijas@allergia.fi::87e83789-4406-49ae-88fc-8b14fc6aa7a3" providerId="AD" clId="Web-{6F7CC855-58F9-4044-B267-4BDF098F7612}" dt="2023-02-03T14:02:02.555" v="308" actId="20577"/>
          <ac:spMkLst>
            <pc:docMk/>
            <pc:sldMk cId="0" sldId="328"/>
            <ac:spMk id="20483" creationId="{E98DC9D5-A23A-DA9B-2070-61D35A2BC997}"/>
          </ac:spMkLst>
        </pc:spChg>
      </pc:sldChg>
      <pc:sldChg chg="modSp">
        <pc:chgData name="Katariina Ijäs" userId="S::katariina.ijas@allergia.fi::87e83789-4406-49ae-88fc-8b14fc6aa7a3" providerId="AD" clId="Web-{6F7CC855-58F9-4044-B267-4BDF098F7612}" dt="2023-02-03T14:12:10.717" v="466" actId="20577"/>
        <pc:sldMkLst>
          <pc:docMk/>
          <pc:sldMk cId="0" sldId="330"/>
        </pc:sldMkLst>
        <pc:spChg chg="mod">
          <ac:chgData name="Katariina Ijäs" userId="S::katariina.ijas@allergia.fi::87e83789-4406-49ae-88fc-8b14fc6aa7a3" providerId="AD" clId="Web-{6F7CC855-58F9-4044-B267-4BDF098F7612}" dt="2023-02-03T14:12:10.717" v="466" actId="20577"/>
          <ac:spMkLst>
            <pc:docMk/>
            <pc:sldMk cId="0" sldId="330"/>
            <ac:spMk id="23555" creationId="{F4A68ABE-45A5-FA38-D0F3-3B8732B80CEE}"/>
          </ac:spMkLst>
        </pc:spChg>
      </pc:sldChg>
      <pc:sldChg chg="add replId">
        <pc:chgData name="Katariina Ijäs" userId="S::katariina.ijas@allergia.fi::87e83789-4406-49ae-88fc-8b14fc6aa7a3" providerId="AD" clId="Web-{6F7CC855-58F9-4044-B267-4BDF098F7612}" dt="2023-02-03T13:47:39.100" v="0"/>
        <pc:sldMkLst>
          <pc:docMk/>
          <pc:sldMk cId="1949057513" sldId="335"/>
        </pc:sldMkLst>
      </pc:sldChg>
      <pc:sldChg chg="add replId">
        <pc:chgData name="Katariina Ijäs" userId="S::katariina.ijas@allergia.fi::87e83789-4406-49ae-88fc-8b14fc6aa7a3" providerId="AD" clId="Web-{6F7CC855-58F9-4044-B267-4BDF098F7612}" dt="2023-02-03T13:59:03.589" v="239"/>
        <pc:sldMkLst>
          <pc:docMk/>
          <pc:sldMk cId="1598737726" sldId="336"/>
        </pc:sldMkLst>
      </pc:sldChg>
      <pc:sldChg chg="modSp add ord replId">
        <pc:chgData name="Katariina Ijäs" userId="S::katariina.ijas@allergia.fi::87e83789-4406-49ae-88fc-8b14fc6aa7a3" providerId="AD" clId="Web-{6F7CC855-58F9-4044-B267-4BDF098F7612}" dt="2023-02-03T14:12:37.825" v="468" actId="20577"/>
        <pc:sldMkLst>
          <pc:docMk/>
          <pc:sldMk cId="2816530849" sldId="337"/>
        </pc:sldMkLst>
        <pc:spChg chg="mod">
          <ac:chgData name="Katariina Ijäs" userId="S::katariina.ijas@allergia.fi::87e83789-4406-49ae-88fc-8b14fc6aa7a3" providerId="AD" clId="Web-{6F7CC855-58F9-4044-B267-4BDF098F7612}" dt="2023-02-03T14:12:37.825" v="468" actId="20577"/>
          <ac:spMkLst>
            <pc:docMk/>
            <pc:sldMk cId="2816530849" sldId="337"/>
            <ac:spMk id="22531" creationId="{186D5023-9A4C-A6C6-81D6-76C213003877}"/>
          </ac:spMkLst>
        </pc:spChg>
      </pc:sldChg>
      <pc:sldChg chg="add replId">
        <pc:chgData name="Katariina Ijäs" userId="S::katariina.ijas@allergia.fi::87e83789-4406-49ae-88fc-8b14fc6aa7a3" providerId="AD" clId="Web-{6F7CC855-58F9-4044-B267-4BDF098F7612}" dt="2023-02-03T14:07:52.408" v="397"/>
        <pc:sldMkLst>
          <pc:docMk/>
          <pc:sldMk cId="3376382424" sldId="338"/>
        </pc:sldMkLst>
      </pc:sldChg>
    </pc:docChg>
  </pc:docChgLst>
  <pc:docChgLst>
    <pc:chgData name="Paula Lehtomäki" userId="91a5306e-69e6-456a-9d62-73be5dafe932" providerId="ADAL" clId="{72C53DED-8152-4C70-862D-74FA8785E767}"/>
    <pc:docChg chg="undo custSel modSld modMainMaster">
      <pc:chgData name="Paula Lehtomäki" userId="91a5306e-69e6-456a-9d62-73be5dafe932" providerId="ADAL" clId="{72C53DED-8152-4C70-862D-74FA8785E767}" dt="2023-01-18T11:06:32.997" v="388" actId="14100"/>
      <pc:docMkLst>
        <pc:docMk/>
      </pc:docMkLst>
      <pc:sldChg chg="addSp modSp mod">
        <pc:chgData name="Paula Lehtomäki" userId="91a5306e-69e6-456a-9d62-73be5dafe932" providerId="ADAL" clId="{72C53DED-8152-4C70-862D-74FA8785E767}" dt="2023-01-18T11:05:55.675" v="345" actId="1076"/>
        <pc:sldMkLst>
          <pc:docMk/>
          <pc:sldMk cId="0" sldId="325"/>
        </pc:sldMkLst>
        <pc:spChg chg="mod">
          <ac:chgData name="Paula Lehtomäki" userId="91a5306e-69e6-456a-9d62-73be5dafe932" providerId="ADAL" clId="{72C53DED-8152-4C70-862D-74FA8785E767}" dt="2023-01-18T11:05:43.474" v="342" actId="255"/>
          <ac:spMkLst>
            <pc:docMk/>
            <pc:sldMk cId="0" sldId="325"/>
            <ac:spMk id="16386" creationId="{1AAB0660-2817-A16B-64C6-C942DC1D48A0}"/>
          </ac:spMkLst>
        </pc:spChg>
        <pc:spChg chg="mod">
          <ac:chgData name="Paula Lehtomäki" userId="91a5306e-69e6-456a-9d62-73be5dafe932" providerId="ADAL" clId="{72C53DED-8152-4C70-862D-74FA8785E767}" dt="2023-01-18T11:05:55.675" v="345" actId="1076"/>
          <ac:spMkLst>
            <pc:docMk/>
            <pc:sldMk cId="0" sldId="325"/>
            <ac:spMk id="16387" creationId="{48950056-3865-272F-6BF1-882B6E0F148A}"/>
          </ac:spMkLst>
        </pc:spChg>
        <pc:picChg chg="add mod ord">
          <ac:chgData name="Paula Lehtomäki" userId="91a5306e-69e6-456a-9d62-73be5dafe932" providerId="ADAL" clId="{72C53DED-8152-4C70-862D-74FA8785E767}" dt="2023-01-18T11:05:50.514" v="344" actId="1076"/>
          <ac:picMkLst>
            <pc:docMk/>
            <pc:sldMk cId="0" sldId="325"/>
            <ac:picMk id="3" creationId="{6748CD84-3D65-5276-48D6-4A03E9C1D7FE}"/>
          </ac:picMkLst>
        </pc:picChg>
      </pc:sldChg>
      <pc:sldChg chg="addSp modSp mod">
        <pc:chgData name="Paula Lehtomäki" userId="91a5306e-69e6-456a-9d62-73be5dafe932" providerId="ADAL" clId="{72C53DED-8152-4C70-862D-74FA8785E767}" dt="2023-01-18T11:06:32.997" v="388" actId="14100"/>
        <pc:sldMkLst>
          <pc:docMk/>
          <pc:sldMk cId="0" sldId="326"/>
        </pc:sldMkLst>
        <pc:spChg chg="mod">
          <ac:chgData name="Paula Lehtomäki" userId="91a5306e-69e6-456a-9d62-73be5dafe932" providerId="ADAL" clId="{72C53DED-8152-4C70-862D-74FA8785E767}" dt="2023-01-18T11:06:15.769" v="385" actId="6549"/>
          <ac:spMkLst>
            <pc:docMk/>
            <pc:sldMk cId="0" sldId="326"/>
            <ac:spMk id="18434" creationId="{4C1FE634-C196-595C-22F1-3E39D8D6DF91}"/>
          </ac:spMkLst>
        </pc:spChg>
        <pc:spChg chg="mod">
          <ac:chgData name="Paula Lehtomäki" userId="91a5306e-69e6-456a-9d62-73be5dafe932" providerId="ADAL" clId="{72C53DED-8152-4C70-862D-74FA8785E767}" dt="2023-01-18T11:06:32.997" v="388" actId="14100"/>
          <ac:spMkLst>
            <pc:docMk/>
            <pc:sldMk cId="0" sldId="326"/>
            <ac:spMk id="18435" creationId="{6C0C7574-C3ED-668F-A74F-E5B6382A82F9}"/>
          </ac:spMkLst>
        </pc:spChg>
        <pc:picChg chg="add mod modCrop">
          <ac:chgData name="Paula Lehtomäki" userId="91a5306e-69e6-456a-9d62-73be5dafe932" providerId="ADAL" clId="{72C53DED-8152-4C70-862D-74FA8785E767}" dt="2023-01-18T11:06:26.512" v="387" actId="14100"/>
          <ac:picMkLst>
            <pc:docMk/>
            <pc:sldMk cId="0" sldId="326"/>
            <ac:picMk id="3" creationId="{A1E7CDDE-1694-C9BB-F075-F4BD579498CA}"/>
          </ac:picMkLst>
        </pc:picChg>
      </pc:sldChg>
      <pc:sldMasterChg chg="modSldLayout">
        <pc:chgData name="Paula Lehtomäki" userId="91a5306e-69e6-456a-9d62-73be5dafe932" providerId="ADAL" clId="{72C53DED-8152-4C70-862D-74FA8785E767}" dt="2023-01-18T10:59:20.068" v="3" actId="478"/>
        <pc:sldMasterMkLst>
          <pc:docMk/>
          <pc:sldMasterMk cId="0" sldId="2147483734"/>
        </pc:sldMasterMkLst>
        <pc:sldLayoutChg chg="delSp mod">
          <pc:chgData name="Paula Lehtomäki" userId="91a5306e-69e6-456a-9d62-73be5dafe932" providerId="ADAL" clId="{72C53DED-8152-4C70-862D-74FA8785E767}" dt="2023-01-18T10:59:20.068" v="3" actId="478"/>
          <pc:sldLayoutMkLst>
            <pc:docMk/>
            <pc:sldMasterMk cId="0" sldId="2147483734"/>
            <pc:sldLayoutMk cId="1347737042" sldId="2147483796"/>
          </pc:sldLayoutMkLst>
          <pc:spChg chg="del">
            <ac:chgData name="Paula Lehtomäki" userId="91a5306e-69e6-456a-9d62-73be5dafe932" providerId="ADAL" clId="{72C53DED-8152-4C70-862D-74FA8785E767}" dt="2023-01-18T10:59:20.068" v="3" actId="478"/>
            <ac:spMkLst>
              <pc:docMk/>
              <pc:sldMasterMk cId="0" sldId="2147483734"/>
              <pc:sldLayoutMk cId="1347737042" sldId="2147483796"/>
              <ac:spMk id="7" creationId="{E3DDF9F7-3746-CE77-C936-F296AD8D7176}"/>
            </ac:spMkLst>
          </pc:spChg>
        </pc:sldLayoutChg>
      </pc:sldMasterChg>
    </pc:docChg>
  </pc:docChgLst>
  <pc:docChgLst>
    <pc:chgData name="Paula Lehtomäki" userId="91a5306e-69e6-456a-9d62-73be5dafe932" providerId="ADAL" clId="{6CA6D70D-44FA-4368-904F-460856956081}"/>
    <pc:docChg chg="undo custSel addSld delSld modSld sldOrd modMainMaster">
      <pc:chgData name="Paula Lehtomäki" userId="91a5306e-69e6-456a-9d62-73be5dafe932" providerId="ADAL" clId="{6CA6D70D-44FA-4368-904F-460856956081}" dt="2023-03-03T07:50:32.213" v="4057" actId="14100"/>
      <pc:docMkLst>
        <pc:docMk/>
      </pc:docMkLst>
      <pc:sldChg chg="modSp mod ord">
        <pc:chgData name="Paula Lehtomäki" userId="91a5306e-69e6-456a-9d62-73be5dafe932" providerId="ADAL" clId="{6CA6D70D-44FA-4368-904F-460856956081}" dt="2023-02-08T13:22:23.866" v="527" actId="20577"/>
        <pc:sldMkLst>
          <pc:docMk/>
          <pc:sldMk cId="0" sldId="310"/>
        </pc:sldMkLst>
        <pc:spChg chg="mod">
          <ac:chgData name="Paula Lehtomäki" userId="91a5306e-69e6-456a-9d62-73be5dafe932" providerId="ADAL" clId="{6CA6D70D-44FA-4368-904F-460856956081}" dt="2023-02-08T13:22:23.866" v="527" actId="20577"/>
          <ac:spMkLst>
            <pc:docMk/>
            <pc:sldMk cId="0" sldId="310"/>
            <ac:spMk id="14338" creationId="{978C3E45-584F-32BD-40DE-24D391B1381A}"/>
          </ac:spMkLst>
        </pc:spChg>
      </pc:sldChg>
      <pc:sldChg chg="del">
        <pc:chgData name="Paula Lehtomäki" userId="91a5306e-69e6-456a-9d62-73be5dafe932" providerId="ADAL" clId="{6CA6D70D-44FA-4368-904F-460856956081}" dt="2023-02-08T13:47:41.337" v="1829" actId="47"/>
        <pc:sldMkLst>
          <pc:docMk/>
          <pc:sldMk cId="0" sldId="315"/>
        </pc:sldMkLst>
      </pc:sldChg>
      <pc:sldChg chg="modSp mod">
        <pc:chgData name="Paula Lehtomäki" userId="91a5306e-69e6-456a-9d62-73be5dafe932" providerId="ADAL" clId="{6CA6D70D-44FA-4368-904F-460856956081}" dt="2023-03-03T07:34:34.611" v="3551" actId="20577"/>
        <pc:sldMkLst>
          <pc:docMk/>
          <pc:sldMk cId="0" sldId="326"/>
        </pc:sldMkLst>
        <pc:spChg chg="mod">
          <ac:chgData name="Paula Lehtomäki" userId="91a5306e-69e6-456a-9d62-73be5dafe932" providerId="ADAL" clId="{6CA6D70D-44FA-4368-904F-460856956081}" dt="2023-03-03T07:34:34.611" v="3551" actId="20577"/>
          <ac:spMkLst>
            <pc:docMk/>
            <pc:sldMk cId="0" sldId="326"/>
            <ac:spMk id="18435" creationId="{6C0C7574-C3ED-668F-A74F-E5B6382A82F9}"/>
          </ac:spMkLst>
        </pc:spChg>
      </pc:sldChg>
      <pc:sldChg chg="del">
        <pc:chgData name="Paula Lehtomäki" userId="91a5306e-69e6-456a-9d62-73be5dafe932" providerId="ADAL" clId="{6CA6D70D-44FA-4368-904F-460856956081}" dt="2023-02-08T13:09:32.239" v="131" actId="47"/>
        <pc:sldMkLst>
          <pc:docMk/>
          <pc:sldMk cId="0" sldId="327"/>
        </pc:sldMkLst>
      </pc:sldChg>
      <pc:sldChg chg="modSp mod">
        <pc:chgData name="Paula Lehtomäki" userId="91a5306e-69e6-456a-9d62-73be5dafe932" providerId="ADAL" clId="{6CA6D70D-44FA-4368-904F-460856956081}" dt="2023-02-15T14:47:51.893" v="2578" actId="20577"/>
        <pc:sldMkLst>
          <pc:docMk/>
          <pc:sldMk cId="0" sldId="328"/>
        </pc:sldMkLst>
        <pc:spChg chg="mod">
          <ac:chgData name="Paula Lehtomäki" userId="91a5306e-69e6-456a-9d62-73be5dafe932" providerId="ADAL" clId="{6CA6D70D-44FA-4368-904F-460856956081}" dt="2023-02-15T14:47:51.893" v="2578" actId="20577"/>
          <ac:spMkLst>
            <pc:docMk/>
            <pc:sldMk cId="0" sldId="328"/>
            <ac:spMk id="20483" creationId="{E98DC9D5-A23A-DA9B-2070-61D35A2BC997}"/>
          </ac:spMkLst>
        </pc:spChg>
      </pc:sldChg>
      <pc:sldChg chg="del">
        <pc:chgData name="Paula Lehtomäki" userId="91a5306e-69e6-456a-9d62-73be5dafe932" providerId="ADAL" clId="{6CA6D70D-44FA-4368-904F-460856956081}" dt="2023-02-08T13:24:23.359" v="543" actId="47"/>
        <pc:sldMkLst>
          <pc:docMk/>
          <pc:sldMk cId="0" sldId="329"/>
        </pc:sldMkLst>
      </pc:sldChg>
      <pc:sldChg chg="addSp modSp mod">
        <pc:chgData name="Paula Lehtomäki" userId="91a5306e-69e6-456a-9d62-73be5dafe932" providerId="ADAL" clId="{6CA6D70D-44FA-4368-904F-460856956081}" dt="2023-03-03T07:43:21.863" v="3974" actId="1076"/>
        <pc:sldMkLst>
          <pc:docMk/>
          <pc:sldMk cId="0" sldId="330"/>
        </pc:sldMkLst>
        <pc:spChg chg="mod">
          <ac:chgData name="Paula Lehtomäki" userId="91a5306e-69e6-456a-9d62-73be5dafe932" providerId="ADAL" clId="{6CA6D70D-44FA-4368-904F-460856956081}" dt="2023-03-03T07:43:16.972" v="3973" actId="14100"/>
          <ac:spMkLst>
            <pc:docMk/>
            <pc:sldMk cId="0" sldId="330"/>
            <ac:spMk id="23555" creationId="{F4A68ABE-45A5-FA38-D0F3-3B8732B80CEE}"/>
          </ac:spMkLst>
        </pc:spChg>
        <pc:picChg chg="add mod">
          <ac:chgData name="Paula Lehtomäki" userId="91a5306e-69e6-456a-9d62-73be5dafe932" providerId="ADAL" clId="{6CA6D70D-44FA-4368-904F-460856956081}" dt="2023-03-03T07:43:21.863" v="3974" actId="1076"/>
          <ac:picMkLst>
            <pc:docMk/>
            <pc:sldMk cId="0" sldId="330"/>
            <ac:picMk id="3" creationId="{E9C4ECB6-7E22-7ADA-501E-288447CB02BD}"/>
          </ac:picMkLst>
        </pc:picChg>
      </pc:sldChg>
      <pc:sldChg chg="addSp delSp modSp mod">
        <pc:chgData name="Paula Lehtomäki" userId="91a5306e-69e6-456a-9d62-73be5dafe932" providerId="ADAL" clId="{6CA6D70D-44FA-4368-904F-460856956081}" dt="2023-03-03T07:41:50.954" v="3965" actId="478"/>
        <pc:sldMkLst>
          <pc:docMk/>
          <pc:sldMk cId="0" sldId="331"/>
        </pc:sldMkLst>
        <pc:spChg chg="add mod">
          <ac:chgData name="Paula Lehtomäki" userId="91a5306e-69e6-456a-9d62-73be5dafe932" providerId="ADAL" clId="{6CA6D70D-44FA-4368-904F-460856956081}" dt="2023-02-08T13:13:30.363" v="358" actId="20577"/>
          <ac:spMkLst>
            <pc:docMk/>
            <pc:sldMk cId="0" sldId="331"/>
            <ac:spMk id="4" creationId="{632CF1A4-3263-508C-776B-1EE882C0885F}"/>
          </ac:spMkLst>
        </pc:spChg>
        <pc:spChg chg="add del mod">
          <ac:chgData name="Paula Lehtomäki" userId="91a5306e-69e6-456a-9d62-73be5dafe932" providerId="ADAL" clId="{6CA6D70D-44FA-4368-904F-460856956081}" dt="2023-03-03T07:41:50.954" v="3965" actId="478"/>
          <ac:spMkLst>
            <pc:docMk/>
            <pc:sldMk cId="0" sldId="331"/>
            <ac:spMk id="5" creationId="{4E50CB75-E94D-0E26-9AAC-6C8E0A9BBE7F}"/>
          </ac:spMkLst>
        </pc:spChg>
        <pc:spChg chg="del">
          <ac:chgData name="Paula Lehtomäki" userId="91a5306e-69e6-456a-9d62-73be5dafe932" providerId="ADAL" clId="{6CA6D70D-44FA-4368-904F-460856956081}" dt="2023-02-08T13:11:50.289" v="140" actId="478"/>
          <ac:spMkLst>
            <pc:docMk/>
            <pc:sldMk cId="0" sldId="331"/>
            <ac:spMk id="21507" creationId="{B16D3F98-5ED0-DCC0-1A29-3C46D453D2D9}"/>
          </ac:spMkLst>
        </pc:spChg>
        <pc:picChg chg="add mod">
          <ac:chgData name="Paula Lehtomäki" userId="91a5306e-69e6-456a-9d62-73be5dafe932" providerId="ADAL" clId="{6CA6D70D-44FA-4368-904F-460856956081}" dt="2023-02-08T13:22:10.792" v="525" actId="1076"/>
          <ac:picMkLst>
            <pc:docMk/>
            <pc:sldMk cId="0" sldId="331"/>
            <ac:picMk id="3" creationId="{ABDCCBEC-D3A8-716E-2309-BF69B4B17C06}"/>
          </ac:picMkLst>
        </pc:picChg>
      </pc:sldChg>
      <pc:sldChg chg="addSp modSp mod">
        <pc:chgData name="Paula Lehtomäki" userId="91a5306e-69e6-456a-9d62-73be5dafe932" providerId="ADAL" clId="{6CA6D70D-44FA-4368-904F-460856956081}" dt="2023-02-08T13:32:00.103" v="1211" actId="1076"/>
        <pc:sldMkLst>
          <pc:docMk/>
          <pc:sldMk cId="0" sldId="332"/>
        </pc:sldMkLst>
        <pc:spChg chg="mod">
          <ac:chgData name="Paula Lehtomäki" userId="91a5306e-69e6-456a-9d62-73be5dafe932" providerId="ADAL" clId="{6CA6D70D-44FA-4368-904F-460856956081}" dt="2023-02-08T13:31:43.147" v="1208" actId="20577"/>
          <ac:spMkLst>
            <pc:docMk/>
            <pc:sldMk cId="0" sldId="332"/>
            <ac:spMk id="24579" creationId="{A7102BED-B623-D658-7F75-A332A977B27D}"/>
          </ac:spMkLst>
        </pc:spChg>
        <pc:picChg chg="add mod">
          <ac:chgData name="Paula Lehtomäki" userId="91a5306e-69e6-456a-9d62-73be5dafe932" providerId="ADAL" clId="{6CA6D70D-44FA-4368-904F-460856956081}" dt="2023-02-08T13:32:00.103" v="1211" actId="1076"/>
          <ac:picMkLst>
            <pc:docMk/>
            <pc:sldMk cId="0" sldId="332"/>
            <ac:picMk id="2" creationId="{57B1CAD1-37C3-4BDD-E9BC-B68B52F7600E}"/>
          </ac:picMkLst>
        </pc:picChg>
      </pc:sldChg>
      <pc:sldChg chg="del">
        <pc:chgData name="Paula Lehtomäki" userId="91a5306e-69e6-456a-9d62-73be5dafe932" providerId="ADAL" clId="{6CA6D70D-44FA-4368-904F-460856956081}" dt="2023-02-08T13:16:00.247" v="362" actId="47"/>
        <pc:sldMkLst>
          <pc:docMk/>
          <pc:sldMk cId="1237248908" sldId="333"/>
        </pc:sldMkLst>
      </pc:sldChg>
      <pc:sldChg chg="modSp mod">
        <pc:chgData name="Paula Lehtomäki" userId="91a5306e-69e6-456a-9d62-73be5dafe932" providerId="ADAL" clId="{6CA6D70D-44FA-4368-904F-460856956081}" dt="2023-02-08T13:30:32.547" v="1082" actId="20577"/>
        <pc:sldMkLst>
          <pc:docMk/>
          <pc:sldMk cId="2876545538" sldId="334"/>
        </pc:sldMkLst>
        <pc:spChg chg="mod">
          <ac:chgData name="Paula Lehtomäki" userId="91a5306e-69e6-456a-9d62-73be5dafe932" providerId="ADAL" clId="{6CA6D70D-44FA-4368-904F-460856956081}" dt="2023-02-08T13:29:56.649" v="1039" actId="20577"/>
          <ac:spMkLst>
            <pc:docMk/>
            <pc:sldMk cId="2876545538" sldId="334"/>
            <ac:spMk id="2" creationId="{4AA8C36A-62D5-BEB1-F466-B35E36E7636B}"/>
          </ac:spMkLst>
        </pc:spChg>
        <pc:spChg chg="mod">
          <ac:chgData name="Paula Lehtomäki" userId="91a5306e-69e6-456a-9d62-73be5dafe932" providerId="ADAL" clId="{6CA6D70D-44FA-4368-904F-460856956081}" dt="2023-02-08T13:30:32.547" v="1082" actId="20577"/>
          <ac:spMkLst>
            <pc:docMk/>
            <pc:sldMk cId="2876545538" sldId="334"/>
            <ac:spMk id="3" creationId="{E96767E5-F724-7EE9-430E-C15BCAAE43A1}"/>
          </ac:spMkLst>
        </pc:spChg>
      </pc:sldChg>
      <pc:sldChg chg="addSp modSp mod">
        <pc:chgData name="Paula Lehtomäki" userId="91a5306e-69e6-456a-9d62-73be5dafe932" providerId="ADAL" clId="{6CA6D70D-44FA-4368-904F-460856956081}" dt="2023-02-08T13:10:19.157" v="138" actId="1076"/>
        <pc:sldMkLst>
          <pc:docMk/>
          <pc:sldMk cId="1949057513" sldId="335"/>
        </pc:sldMkLst>
        <pc:spChg chg="mod">
          <ac:chgData name="Paula Lehtomäki" userId="91a5306e-69e6-456a-9d62-73be5dafe932" providerId="ADAL" clId="{6CA6D70D-44FA-4368-904F-460856956081}" dt="2023-02-08T13:09:07.325" v="130" actId="6549"/>
          <ac:spMkLst>
            <pc:docMk/>
            <pc:sldMk cId="1949057513" sldId="335"/>
            <ac:spMk id="19459" creationId="{F1D9F4D9-F11A-D349-AC73-D3D7B473CCE5}"/>
          </ac:spMkLst>
        </pc:spChg>
        <pc:picChg chg="add mod modCrop">
          <ac:chgData name="Paula Lehtomäki" userId="91a5306e-69e6-456a-9d62-73be5dafe932" providerId="ADAL" clId="{6CA6D70D-44FA-4368-904F-460856956081}" dt="2023-02-08T13:10:19.157" v="138" actId="1076"/>
          <ac:picMkLst>
            <pc:docMk/>
            <pc:sldMk cId="1949057513" sldId="335"/>
            <ac:picMk id="3" creationId="{AFDE6744-72DE-28E8-A9AC-B49C6A138912}"/>
          </ac:picMkLst>
        </pc:picChg>
      </pc:sldChg>
      <pc:sldChg chg="del">
        <pc:chgData name="Paula Lehtomäki" userId="91a5306e-69e6-456a-9d62-73be5dafe932" providerId="ADAL" clId="{6CA6D70D-44FA-4368-904F-460856956081}" dt="2023-02-08T13:11:41.244" v="139" actId="47"/>
        <pc:sldMkLst>
          <pc:docMk/>
          <pc:sldMk cId="1598737726" sldId="336"/>
        </pc:sldMkLst>
      </pc:sldChg>
      <pc:sldChg chg="del">
        <pc:chgData name="Paula Lehtomäki" userId="91a5306e-69e6-456a-9d62-73be5dafe932" providerId="ADAL" clId="{6CA6D70D-44FA-4368-904F-460856956081}" dt="2023-02-08T13:24:46.721" v="544" actId="47"/>
        <pc:sldMkLst>
          <pc:docMk/>
          <pc:sldMk cId="3376382424" sldId="338"/>
        </pc:sldMkLst>
      </pc:sldChg>
      <pc:sldChg chg="modSp add mod">
        <pc:chgData name="Paula Lehtomäki" userId="91a5306e-69e6-456a-9d62-73be5dafe932" providerId="ADAL" clId="{6CA6D70D-44FA-4368-904F-460856956081}" dt="2023-03-03T07:40:37.196" v="3926"/>
        <pc:sldMkLst>
          <pc:docMk/>
          <pc:sldMk cId="2214917650" sldId="346"/>
        </pc:sldMkLst>
        <pc:spChg chg="mod">
          <ac:chgData name="Paula Lehtomäki" userId="91a5306e-69e6-456a-9d62-73be5dafe932" providerId="ADAL" clId="{6CA6D70D-44FA-4368-904F-460856956081}" dt="2023-03-03T07:40:37.196" v="3926"/>
          <ac:spMkLst>
            <pc:docMk/>
            <pc:sldMk cId="2214917650" sldId="346"/>
            <ac:spMk id="3" creationId="{F35FCA64-B722-4E41-8B21-07BFB31A4FE6}"/>
          </ac:spMkLst>
        </pc:spChg>
        <pc:picChg chg="mod">
          <ac:chgData name="Paula Lehtomäki" userId="91a5306e-69e6-456a-9d62-73be5dafe932" providerId="ADAL" clId="{6CA6D70D-44FA-4368-904F-460856956081}" dt="2023-03-03T07:32:43.094" v="3513" actId="1076"/>
          <ac:picMkLst>
            <pc:docMk/>
            <pc:sldMk cId="2214917650" sldId="346"/>
            <ac:picMk id="5" creationId="{90BFDF47-8432-4BF5-8028-DE2789A26593}"/>
          </ac:picMkLst>
        </pc:picChg>
      </pc:sldChg>
      <pc:sldChg chg="addSp delSp modSp add mod">
        <pc:chgData name="Paula Lehtomäki" userId="91a5306e-69e6-456a-9d62-73be5dafe932" providerId="ADAL" clId="{6CA6D70D-44FA-4368-904F-460856956081}" dt="2023-03-03T07:38:37.130" v="3840" actId="20577"/>
        <pc:sldMkLst>
          <pc:docMk/>
          <pc:sldMk cId="368457501" sldId="349"/>
        </pc:sldMkLst>
        <pc:spChg chg="mod">
          <ac:chgData name="Paula Lehtomäki" userId="91a5306e-69e6-456a-9d62-73be5dafe932" providerId="ADAL" clId="{6CA6D70D-44FA-4368-904F-460856956081}" dt="2023-03-03T07:38:37.130" v="3840" actId="20577"/>
          <ac:spMkLst>
            <pc:docMk/>
            <pc:sldMk cId="368457501" sldId="349"/>
            <ac:spMk id="3" creationId="{3E49C6D4-B3AE-5BDD-5E37-C033B7CBDC86}"/>
          </ac:spMkLst>
        </pc:spChg>
        <pc:picChg chg="add del mod">
          <ac:chgData name="Paula Lehtomäki" userId="91a5306e-69e6-456a-9d62-73be5dafe932" providerId="ADAL" clId="{6CA6D70D-44FA-4368-904F-460856956081}" dt="2023-02-08T13:21:33.721" v="519" actId="21"/>
          <ac:picMkLst>
            <pc:docMk/>
            <pc:sldMk cId="368457501" sldId="349"/>
            <ac:picMk id="4" creationId="{D8D93CB6-E6CC-FB48-5244-E12EE8497895}"/>
          </ac:picMkLst>
        </pc:picChg>
        <pc:picChg chg="add mod">
          <ac:chgData name="Paula Lehtomäki" userId="91a5306e-69e6-456a-9d62-73be5dafe932" providerId="ADAL" clId="{6CA6D70D-44FA-4368-904F-460856956081}" dt="2023-02-08T13:21:43.375" v="523" actId="1076"/>
          <ac:picMkLst>
            <pc:docMk/>
            <pc:sldMk cId="368457501" sldId="349"/>
            <ac:picMk id="5" creationId="{25119ECD-DAEA-3820-5F1A-B309384AA5D8}"/>
          </ac:picMkLst>
        </pc:picChg>
      </pc:sldChg>
      <pc:sldChg chg="modSp add mod">
        <pc:chgData name="Paula Lehtomäki" userId="91a5306e-69e6-456a-9d62-73be5dafe932" providerId="ADAL" clId="{6CA6D70D-44FA-4368-904F-460856956081}" dt="2023-02-15T14:33:18.933" v="2470" actId="1076"/>
        <pc:sldMkLst>
          <pc:docMk/>
          <pc:sldMk cId="1398754242" sldId="353"/>
        </pc:sldMkLst>
        <pc:spChg chg="mod">
          <ac:chgData name="Paula Lehtomäki" userId="91a5306e-69e6-456a-9d62-73be5dafe932" providerId="ADAL" clId="{6CA6D70D-44FA-4368-904F-460856956081}" dt="2023-02-15T14:33:18.933" v="2470" actId="1076"/>
          <ac:spMkLst>
            <pc:docMk/>
            <pc:sldMk cId="1398754242" sldId="353"/>
            <ac:spMk id="3" creationId="{E85D52EC-EEF0-2C63-3B44-0226A0C4723E}"/>
          </ac:spMkLst>
        </pc:spChg>
        <pc:picChg chg="mod">
          <ac:chgData name="Paula Lehtomäki" userId="91a5306e-69e6-456a-9d62-73be5dafe932" providerId="ADAL" clId="{6CA6D70D-44FA-4368-904F-460856956081}" dt="2023-02-08T13:18:05.537" v="418" actId="14100"/>
          <ac:picMkLst>
            <pc:docMk/>
            <pc:sldMk cId="1398754242" sldId="353"/>
            <ac:picMk id="4" creationId="{7105561B-FEC4-274E-77D1-77592806CD79}"/>
          </ac:picMkLst>
        </pc:picChg>
      </pc:sldChg>
      <pc:sldChg chg="addSp delSp modSp add mod">
        <pc:chgData name="Paula Lehtomäki" userId="91a5306e-69e6-456a-9d62-73be5dafe932" providerId="ADAL" clId="{6CA6D70D-44FA-4368-904F-460856956081}" dt="2023-02-15T14:31:39.252" v="2429" actId="21"/>
        <pc:sldMkLst>
          <pc:docMk/>
          <pc:sldMk cId="2522957901" sldId="356"/>
        </pc:sldMkLst>
        <pc:spChg chg="mod">
          <ac:chgData name="Paula Lehtomäki" userId="91a5306e-69e6-456a-9d62-73be5dafe932" providerId="ADAL" clId="{6CA6D70D-44FA-4368-904F-460856956081}" dt="2023-02-15T14:31:39.252" v="2429" actId="21"/>
          <ac:spMkLst>
            <pc:docMk/>
            <pc:sldMk cId="2522957901" sldId="356"/>
            <ac:spMk id="3" creationId="{07EB0693-8736-63F2-E2E9-D68D87CAC17A}"/>
          </ac:spMkLst>
        </pc:spChg>
        <pc:picChg chg="add del mod modCrop">
          <ac:chgData name="Paula Lehtomäki" userId="91a5306e-69e6-456a-9d62-73be5dafe932" providerId="ADAL" clId="{6CA6D70D-44FA-4368-904F-460856956081}" dt="2023-02-08T13:21:29.709" v="517" actId="21"/>
          <ac:picMkLst>
            <pc:docMk/>
            <pc:sldMk cId="2522957901" sldId="356"/>
            <ac:picMk id="5" creationId="{19BD1856-6C14-F024-FA63-133EA601FD8F}"/>
          </ac:picMkLst>
        </pc:picChg>
        <pc:picChg chg="add mod">
          <ac:chgData name="Paula Lehtomäki" userId="91a5306e-69e6-456a-9d62-73be5dafe932" providerId="ADAL" clId="{6CA6D70D-44FA-4368-904F-460856956081}" dt="2023-02-08T13:21:37.059" v="521" actId="1076"/>
          <ac:picMkLst>
            <pc:docMk/>
            <pc:sldMk cId="2522957901" sldId="356"/>
            <ac:picMk id="6" creationId="{F6C5D01C-0A24-793A-EF0E-F52FF7CDBEA6}"/>
          </ac:picMkLst>
        </pc:picChg>
      </pc:sldChg>
      <pc:sldChg chg="modSp add mod">
        <pc:chgData name="Paula Lehtomäki" userId="91a5306e-69e6-456a-9d62-73be5dafe932" providerId="ADAL" clId="{6CA6D70D-44FA-4368-904F-460856956081}" dt="2023-03-03T07:50:32.213" v="4057" actId="14100"/>
        <pc:sldMkLst>
          <pc:docMk/>
          <pc:sldMk cId="544547522" sldId="357"/>
        </pc:sldMkLst>
        <pc:spChg chg="mod">
          <ac:chgData name="Paula Lehtomäki" userId="91a5306e-69e6-456a-9d62-73be5dafe932" providerId="ADAL" clId="{6CA6D70D-44FA-4368-904F-460856956081}" dt="2023-03-03T07:50:32.213" v="4057" actId="14100"/>
          <ac:spMkLst>
            <pc:docMk/>
            <pc:sldMk cId="544547522" sldId="357"/>
            <ac:spMk id="3" creationId="{7DBEA9B8-8C22-7BE2-BC66-DF53266C59B8}"/>
          </ac:spMkLst>
        </pc:spChg>
      </pc:sldChg>
      <pc:sldChg chg="modSp add del mod">
        <pc:chgData name="Paula Lehtomäki" userId="91a5306e-69e6-456a-9d62-73be5dafe932" providerId="ADAL" clId="{6CA6D70D-44FA-4368-904F-460856956081}" dt="2023-02-08T13:24:58.213" v="546" actId="47"/>
        <pc:sldMkLst>
          <pc:docMk/>
          <pc:sldMk cId="175692949" sldId="361"/>
        </pc:sldMkLst>
        <pc:spChg chg="mod">
          <ac:chgData name="Paula Lehtomäki" userId="91a5306e-69e6-456a-9d62-73be5dafe932" providerId="ADAL" clId="{6CA6D70D-44FA-4368-904F-460856956081}" dt="2023-02-08T13:23:30.896" v="542" actId="20577"/>
          <ac:spMkLst>
            <pc:docMk/>
            <pc:sldMk cId="175692949" sldId="361"/>
            <ac:spMk id="3" creationId="{F3B56F13-A597-BEAA-FDB3-26F3B8504F60}"/>
          </ac:spMkLst>
        </pc:spChg>
      </pc:sldChg>
      <pc:sldChg chg="modSp add mod ord">
        <pc:chgData name="Paula Lehtomäki" userId="91a5306e-69e6-456a-9d62-73be5dafe932" providerId="ADAL" clId="{6CA6D70D-44FA-4368-904F-460856956081}" dt="2023-02-08T13:46:03.488" v="1786"/>
        <pc:sldMkLst>
          <pc:docMk/>
          <pc:sldMk cId="2906736743" sldId="452"/>
        </pc:sldMkLst>
        <pc:spChg chg="mod">
          <ac:chgData name="Paula Lehtomäki" userId="91a5306e-69e6-456a-9d62-73be5dafe932" providerId="ADAL" clId="{6CA6D70D-44FA-4368-904F-460856956081}" dt="2023-02-08T13:07:02.893" v="88" actId="20577"/>
          <ac:spMkLst>
            <pc:docMk/>
            <pc:sldMk cId="2906736743" sldId="452"/>
            <ac:spMk id="7" creationId="{5816759D-D3C7-4E58-97BB-45770446A9AF}"/>
          </ac:spMkLst>
        </pc:spChg>
      </pc:sldChg>
      <pc:sldChg chg="modSp add mod ord">
        <pc:chgData name="Paula Lehtomäki" userId="91a5306e-69e6-456a-9d62-73be5dafe932" providerId="ADAL" clId="{6CA6D70D-44FA-4368-904F-460856956081}" dt="2023-02-08T13:07:42.562" v="123"/>
        <pc:sldMkLst>
          <pc:docMk/>
          <pc:sldMk cId="53141385" sldId="453"/>
        </pc:sldMkLst>
        <pc:spChg chg="mod">
          <ac:chgData name="Paula Lehtomäki" userId="91a5306e-69e6-456a-9d62-73be5dafe932" providerId="ADAL" clId="{6CA6D70D-44FA-4368-904F-460856956081}" dt="2023-02-08T13:07:30.482" v="121" actId="20577"/>
          <ac:spMkLst>
            <pc:docMk/>
            <pc:sldMk cId="53141385" sldId="453"/>
            <ac:spMk id="14338" creationId="{978C3E45-584F-32BD-40DE-24D391B1381A}"/>
          </ac:spMkLst>
        </pc:spChg>
      </pc:sldChg>
      <pc:sldChg chg="modSp add mod ord">
        <pc:chgData name="Paula Lehtomäki" userId="91a5306e-69e6-456a-9d62-73be5dafe932" providerId="ADAL" clId="{6CA6D70D-44FA-4368-904F-460856956081}" dt="2023-02-08T13:22:37.479" v="537" actId="20577"/>
        <pc:sldMkLst>
          <pc:docMk/>
          <pc:sldMk cId="4253686052" sldId="454"/>
        </pc:sldMkLst>
        <pc:spChg chg="mod">
          <ac:chgData name="Paula Lehtomäki" userId="91a5306e-69e6-456a-9d62-73be5dafe932" providerId="ADAL" clId="{6CA6D70D-44FA-4368-904F-460856956081}" dt="2023-02-08T13:22:37.479" v="537" actId="20577"/>
          <ac:spMkLst>
            <pc:docMk/>
            <pc:sldMk cId="4253686052" sldId="454"/>
            <ac:spMk id="14338" creationId="{978C3E45-584F-32BD-40DE-24D391B1381A}"/>
          </ac:spMkLst>
        </pc:spChg>
      </pc:sldChg>
      <pc:sldChg chg="add del">
        <pc:chgData name="Paula Lehtomäki" userId="91a5306e-69e6-456a-9d62-73be5dafe932" providerId="ADAL" clId="{6CA6D70D-44FA-4368-904F-460856956081}" dt="2023-02-08T13:24:56.865" v="545" actId="47"/>
        <pc:sldMkLst>
          <pc:docMk/>
          <pc:sldMk cId="2050494335" sldId="455"/>
        </pc:sldMkLst>
      </pc:sldChg>
      <pc:sldChg chg="addSp delSp modSp add mod">
        <pc:chgData name="Paula Lehtomäki" userId="91a5306e-69e6-456a-9d62-73be5dafe932" providerId="ADAL" clId="{6CA6D70D-44FA-4368-904F-460856956081}" dt="2023-02-08T13:47:23.302" v="1828" actId="1076"/>
        <pc:sldMkLst>
          <pc:docMk/>
          <pc:sldMk cId="970088434" sldId="456"/>
        </pc:sldMkLst>
        <pc:spChg chg="mod">
          <ac:chgData name="Paula Lehtomäki" userId="91a5306e-69e6-456a-9d62-73be5dafe932" providerId="ADAL" clId="{6CA6D70D-44FA-4368-904F-460856956081}" dt="2023-02-08T13:47:17.230" v="1826" actId="20577"/>
          <ac:spMkLst>
            <pc:docMk/>
            <pc:sldMk cId="970088434" sldId="456"/>
            <ac:spMk id="2" creationId="{17521550-A0DA-E90C-6C20-756A870A1702}"/>
          </ac:spMkLst>
        </pc:spChg>
        <pc:spChg chg="mod">
          <ac:chgData name="Paula Lehtomäki" userId="91a5306e-69e6-456a-9d62-73be5dafe932" providerId="ADAL" clId="{6CA6D70D-44FA-4368-904F-460856956081}" dt="2023-02-08T13:47:20.462" v="1827" actId="1076"/>
          <ac:spMkLst>
            <pc:docMk/>
            <pc:sldMk cId="970088434" sldId="456"/>
            <ac:spMk id="3" creationId="{0D2D3EAA-C69E-648B-C6B8-C884985A2E47}"/>
          </ac:spMkLst>
        </pc:spChg>
        <pc:picChg chg="add del mod">
          <ac:chgData name="Paula Lehtomäki" userId="91a5306e-69e6-456a-9d62-73be5dafe932" providerId="ADAL" clId="{6CA6D70D-44FA-4368-904F-460856956081}" dt="2023-02-08T13:43:59.754" v="1673" actId="478"/>
          <ac:picMkLst>
            <pc:docMk/>
            <pc:sldMk cId="970088434" sldId="456"/>
            <ac:picMk id="4" creationId="{66768A65-779F-266C-CF1C-435BFAA9E60A}"/>
          </ac:picMkLst>
        </pc:picChg>
        <pc:picChg chg="add mod">
          <ac:chgData name="Paula Lehtomäki" userId="91a5306e-69e6-456a-9d62-73be5dafe932" providerId="ADAL" clId="{6CA6D70D-44FA-4368-904F-460856956081}" dt="2023-02-08T13:47:23.302" v="1828" actId="1076"/>
          <ac:picMkLst>
            <pc:docMk/>
            <pc:sldMk cId="970088434" sldId="456"/>
            <ac:picMk id="6" creationId="{7B981847-824B-12A1-D614-92A2DBDE301E}"/>
          </ac:picMkLst>
        </pc:picChg>
      </pc:sldChg>
      <pc:sldChg chg="addSp delSp modSp add del mod ord">
        <pc:chgData name="Paula Lehtomäki" userId="91a5306e-69e6-456a-9d62-73be5dafe932" providerId="ADAL" clId="{6CA6D70D-44FA-4368-904F-460856956081}" dt="2023-03-03T07:05:45.430" v="2601" actId="47"/>
        <pc:sldMkLst>
          <pc:docMk/>
          <pc:sldMk cId="2407502554" sldId="457"/>
        </pc:sldMkLst>
        <pc:spChg chg="mod">
          <ac:chgData name="Paula Lehtomäki" userId="91a5306e-69e6-456a-9d62-73be5dafe932" providerId="ADAL" clId="{6CA6D70D-44FA-4368-904F-460856956081}" dt="2023-02-15T14:22:13.238" v="2047" actId="20577"/>
          <ac:spMkLst>
            <pc:docMk/>
            <pc:sldMk cId="2407502554" sldId="457"/>
            <ac:spMk id="2" creationId="{17521550-A0DA-E90C-6C20-756A870A1702}"/>
          </ac:spMkLst>
        </pc:spChg>
        <pc:spChg chg="mod">
          <ac:chgData name="Paula Lehtomäki" userId="91a5306e-69e6-456a-9d62-73be5dafe932" providerId="ADAL" clId="{6CA6D70D-44FA-4368-904F-460856956081}" dt="2023-02-15T14:26:04.407" v="2247" actId="21"/>
          <ac:spMkLst>
            <pc:docMk/>
            <pc:sldMk cId="2407502554" sldId="457"/>
            <ac:spMk id="3" creationId="{0D2D3EAA-C69E-648B-C6B8-C884985A2E47}"/>
          </ac:spMkLst>
        </pc:spChg>
        <pc:spChg chg="add mod">
          <ac:chgData name="Paula Lehtomäki" userId="91a5306e-69e6-456a-9d62-73be5dafe932" providerId="ADAL" clId="{6CA6D70D-44FA-4368-904F-460856956081}" dt="2023-02-08T13:46:37.347" v="1800" actId="1076"/>
          <ac:spMkLst>
            <pc:docMk/>
            <pc:sldMk cId="2407502554" sldId="457"/>
            <ac:spMk id="4" creationId="{1F17FAB0-4F5F-27FC-3941-8626EDD98AF7}"/>
          </ac:spMkLst>
        </pc:spChg>
        <pc:picChg chg="add del mod">
          <ac:chgData name="Paula Lehtomäki" userId="91a5306e-69e6-456a-9d62-73be5dafe932" providerId="ADAL" clId="{6CA6D70D-44FA-4368-904F-460856956081}" dt="2023-02-08T13:46:34.267" v="1799" actId="478"/>
          <ac:picMkLst>
            <pc:docMk/>
            <pc:sldMk cId="2407502554" sldId="457"/>
            <ac:picMk id="5" creationId="{240CA5A9-88B3-22AA-ECE0-523EC435FDDF}"/>
          </ac:picMkLst>
        </pc:picChg>
        <pc:picChg chg="add mod">
          <ac:chgData name="Paula Lehtomäki" userId="91a5306e-69e6-456a-9d62-73be5dafe932" providerId="ADAL" clId="{6CA6D70D-44FA-4368-904F-460856956081}" dt="2023-02-15T14:25:04.907" v="2190" actId="14826"/>
          <ac:picMkLst>
            <pc:docMk/>
            <pc:sldMk cId="2407502554" sldId="457"/>
            <ac:picMk id="7" creationId="{D62CDACC-2B95-ED9A-F2FE-B48B59C0A7B0}"/>
          </ac:picMkLst>
        </pc:picChg>
      </pc:sldChg>
      <pc:sldChg chg="addSp delSp modSp add mod">
        <pc:chgData name="Paula Lehtomäki" userId="91a5306e-69e6-456a-9d62-73be5dafe932" providerId="ADAL" clId="{6CA6D70D-44FA-4368-904F-460856956081}" dt="2023-02-08T13:48:25.665" v="1841" actId="1076"/>
        <pc:sldMkLst>
          <pc:docMk/>
          <pc:sldMk cId="727497908" sldId="458"/>
        </pc:sldMkLst>
        <pc:spChg chg="add del mod">
          <ac:chgData name="Paula Lehtomäki" userId="91a5306e-69e6-456a-9d62-73be5dafe932" providerId="ADAL" clId="{6CA6D70D-44FA-4368-904F-460856956081}" dt="2023-02-08T13:47:52.115" v="1835" actId="478"/>
          <ac:spMkLst>
            <pc:docMk/>
            <pc:sldMk cId="727497908" sldId="458"/>
            <ac:spMk id="3" creationId="{B069B9F2-6D01-5610-83F7-019786DDDD0A}"/>
          </ac:spMkLst>
        </pc:spChg>
        <pc:spChg chg="add del mod">
          <ac:chgData name="Paula Lehtomäki" userId="91a5306e-69e6-456a-9d62-73be5dafe932" providerId="ADAL" clId="{6CA6D70D-44FA-4368-904F-460856956081}" dt="2023-02-08T13:47:50.965" v="1834" actId="478"/>
          <ac:spMkLst>
            <pc:docMk/>
            <pc:sldMk cId="727497908" sldId="458"/>
            <ac:spMk id="4" creationId="{53CE8903-9624-F889-487E-D554532A34D7}"/>
          </ac:spMkLst>
        </pc:spChg>
        <pc:spChg chg="add mod">
          <ac:chgData name="Paula Lehtomäki" userId="91a5306e-69e6-456a-9d62-73be5dafe932" providerId="ADAL" clId="{6CA6D70D-44FA-4368-904F-460856956081}" dt="2023-02-08T13:48:19.606" v="1840" actId="208"/>
          <ac:spMkLst>
            <pc:docMk/>
            <pc:sldMk cId="727497908" sldId="458"/>
            <ac:spMk id="7" creationId="{37E0578F-C847-822D-6CEB-409CD154595E}"/>
          </ac:spMkLst>
        </pc:spChg>
        <pc:spChg chg="del">
          <ac:chgData name="Paula Lehtomäki" userId="91a5306e-69e6-456a-9d62-73be5dafe932" providerId="ADAL" clId="{6CA6D70D-44FA-4368-904F-460856956081}" dt="2023-02-08T13:47:49.524" v="1833" actId="478"/>
          <ac:spMkLst>
            <pc:docMk/>
            <pc:sldMk cId="727497908" sldId="458"/>
            <ac:spMk id="24578" creationId="{CF36834C-EE2A-EB4E-24D1-E1B602DF8E68}"/>
          </ac:spMkLst>
        </pc:spChg>
        <pc:spChg chg="del">
          <ac:chgData name="Paula Lehtomäki" userId="91a5306e-69e6-456a-9d62-73be5dafe932" providerId="ADAL" clId="{6CA6D70D-44FA-4368-904F-460856956081}" dt="2023-02-08T13:47:47.951" v="1832" actId="478"/>
          <ac:spMkLst>
            <pc:docMk/>
            <pc:sldMk cId="727497908" sldId="458"/>
            <ac:spMk id="24579" creationId="{A7102BED-B623-D658-7F75-A332A977B27D}"/>
          </ac:spMkLst>
        </pc:spChg>
        <pc:picChg chg="del">
          <ac:chgData name="Paula Lehtomäki" userId="91a5306e-69e6-456a-9d62-73be5dafe932" providerId="ADAL" clId="{6CA6D70D-44FA-4368-904F-460856956081}" dt="2023-02-08T13:47:45.882" v="1831" actId="478"/>
          <ac:picMkLst>
            <pc:docMk/>
            <pc:sldMk cId="727497908" sldId="458"/>
            <ac:picMk id="2" creationId="{57B1CAD1-37C3-4BDD-E9BC-B68B52F7600E}"/>
          </ac:picMkLst>
        </pc:picChg>
        <pc:picChg chg="add mod">
          <ac:chgData name="Paula Lehtomäki" userId="91a5306e-69e6-456a-9d62-73be5dafe932" providerId="ADAL" clId="{6CA6D70D-44FA-4368-904F-460856956081}" dt="2023-02-08T13:48:25.665" v="1841" actId="1076"/>
          <ac:picMkLst>
            <pc:docMk/>
            <pc:sldMk cId="727497908" sldId="458"/>
            <ac:picMk id="6" creationId="{25F93F40-AD94-8F8C-E379-7072BFA9FA20}"/>
          </ac:picMkLst>
        </pc:picChg>
      </pc:sldChg>
      <pc:sldChg chg="addSp delSp modSp add del mod">
        <pc:chgData name="Paula Lehtomäki" userId="91a5306e-69e6-456a-9d62-73be5dafe932" providerId="ADAL" clId="{6CA6D70D-44FA-4368-904F-460856956081}" dt="2023-02-15T14:53:05.944" v="2579" actId="47"/>
        <pc:sldMkLst>
          <pc:docMk/>
          <pc:sldMk cId="1080125784" sldId="459"/>
        </pc:sldMkLst>
        <pc:spChg chg="mod">
          <ac:chgData name="Paula Lehtomäki" userId="91a5306e-69e6-456a-9d62-73be5dafe932" providerId="ADAL" clId="{6CA6D70D-44FA-4368-904F-460856956081}" dt="2023-02-15T14:18:15.922" v="1911" actId="20577"/>
          <ac:spMkLst>
            <pc:docMk/>
            <pc:sldMk cId="1080125784" sldId="459"/>
            <ac:spMk id="18434" creationId="{4C1FE634-C196-595C-22F1-3E39D8D6DF91}"/>
          </ac:spMkLst>
        </pc:spChg>
        <pc:spChg chg="mod">
          <ac:chgData name="Paula Lehtomäki" userId="91a5306e-69e6-456a-9d62-73be5dafe932" providerId="ADAL" clId="{6CA6D70D-44FA-4368-904F-460856956081}" dt="2023-02-15T14:20:31.938" v="2030" actId="14100"/>
          <ac:spMkLst>
            <pc:docMk/>
            <pc:sldMk cId="1080125784" sldId="459"/>
            <ac:spMk id="18435" creationId="{6C0C7574-C3ED-668F-A74F-E5B6382A82F9}"/>
          </ac:spMkLst>
        </pc:spChg>
        <pc:picChg chg="del">
          <ac:chgData name="Paula Lehtomäki" userId="91a5306e-69e6-456a-9d62-73be5dafe932" providerId="ADAL" clId="{6CA6D70D-44FA-4368-904F-460856956081}" dt="2023-02-15T14:18:19.623" v="1912" actId="478"/>
          <ac:picMkLst>
            <pc:docMk/>
            <pc:sldMk cId="1080125784" sldId="459"/>
            <ac:picMk id="3" creationId="{A1E7CDDE-1694-C9BB-F075-F4BD579498CA}"/>
          </ac:picMkLst>
        </pc:picChg>
        <pc:picChg chg="add mod modCrop">
          <ac:chgData name="Paula Lehtomäki" userId="91a5306e-69e6-456a-9d62-73be5dafe932" providerId="ADAL" clId="{6CA6D70D-44FA-4368-904F-460856956081}" dt="2023-02-15T14:21:47.245" v="2036" actId="1076"/>
          <ac:picMkLst>
            <pc:docMk/>
            <pc:sldMk cId="1080125784" sldId="459"/>
            <ac:picMk id="4" creationId="{BD9F7782-2B28-3589-BC59-795105022144}"/>
          </ac:picMkLst>
        </pc:picChg>
      </pc:sldChg>
      <pc:sldChg chg="modSp add del mod">
        <pc:chgData name="Paula Lehtomäki" userId="91a5306e-69e6-456a-9d62-73be5dafe932" providerId="ADAL" clId="{6CA6D70D-44FA-4368-904F-460856956081}" dt="2023-03-03T07:05:36.349" v="2599" actId="47"/>
        <pc:sldMkLst>
          <pc:docMk/>
          <pc:sldMk cId="524061823" sldId="460"/>
        </pc:sldMkLst>
        <pc:spChg chg="mod">
          <ac:chgData name="Paula Lehtomäki" userId="91a5306e-69e6-456a-9d62-73be5dafe932" providerId="ADAL" clId="{6CA6D70D-44FA-4368-904F-460856956081}" dt="2023-02-15T14:26:42.504" v="2338" actId="20577"/>
          <ac:spMkLst>
            <pc:docMk/>
            <pc:sldMk cId="524061823" sldId="460"/>
            <ac:spMk id="3" creationId="{0D2D3EAA-C69E-648B-C6B8-C884985A2E47}"/>
          </ac:spMkLst>
        </pc:spChg>
      </pc:sldChg>
      <pc:sldChg chg="modSp add mod">
        <pc:chgData name="Paula Lehtomäki" userId="91a5306e-69e6-456a-9d62-73be5dafe932" providerId="ADAL" clId="{6CA6D70D-44FA-4368-904F-460856956081}" dt="2023-03-03T07:41:20.547" v="3948" actId="5793"/>
        <pc:sldMkLst>
          <pc:docMk/>
          <pc:sldMk cId="0" sldId="461"/>
        </pc:sldMkLst>
        <pc:spChg chg="mod">
          <ac:chgData name="Paula Lehtomäki" userId="91a5306e-69e6-456a-9d62-73be5dafe932" providerId="ADAL" clId="{6CA6D70D-44FA-4368-904F-460856956081}" dt="2023-03-03T07:41:20.547" v="3948" actId="5793"/>
          <ac:spMkLst>
            <pc:docMk/>
            <pc:sldMk cId="0" sldId="461"/>
            <ac:spMk id="20483" creationId="{E98DC9D5-A23A-DA9B-2070-61D35A2BC997}"/>
          </ac:spMkLst>
        </pc:spChg>
      </pc:sldChg>
      <pc:sldChg chg="modSp add del mod">
        <pc:chgData name="Paula Lehtomäki" userId="91a5306e-69e6-456a-9d62-73be5dafe932" providerId="ADAL" clId="{6CA6D70D-44FA-4368-904F-460856956081}" dt="2023-02-15T14:46:46.572" v="2545" actId="47"/>
        <pc:sldMkLst>
          <pc:docMk/>
          <pc:sldMk cId="3853366887" sldId="461"/>
        </pc:sldMkLst>
        <pc:spChg chg="mod">
          <ac:chgData name="Paula Lehtomäki" userId="91a5306e-69e6-456a-9d62-73be5dafe932" providerId="ADAL" clId="{6CA6D70D-44FA-4368-904F-460856956081}" dt="2023-02-15T14:46:19.885" v="2513" actId="20577"/>
          <ac:spMkLst>
            <pc:docMk/>
            <pc:sldMk cId="3853366887" sldId="461"/>
            <ac:spMk id="20482" creationId="{8EB4C710-EB6B-438C-7D37-2A2B8363C26E}"/>
          </ac:spMkLst>
        </pc:spChg>
        <pc:spChg chg="mod">
          <ac:chgData name="Paula Lehtomäki" userId="91a5306e-69e6-456a-9d62-73be5dafe932" providerId="ADAL" clId="{6CA6D70D-44FA-4368-904F-460856956081}" dt="2023-02-15T14:46:32.303" v="2544" actId="20577"/>
          <ac:spMkLst>
            <pc:docMk/>
            <pc:sldMk cId="3853366887" sldId="461"/>
            <ac:spMk id="20483" creationId="{E98DC9D5-A23A-DA9B-2070-61D35A2BC997}"/>
          </ac:spMkLst>
        </pc:spChg>
      </pc:sldChg>
      <pc:sldChg chg="modSp add mod">
        <pc:chgData name="Paula Lehtomäki" userId="91a5306e-69e6-456a-9d62-73be5dafe932" providerId="ADAL" clId="{6CA6D70D-44FA-4368-904F-460856956081}" dt="2023-03-03T07:36:33.479" v="3760" actId="255"/>
        <pc:sldMkLst>
          <pc:docMk/>
          <pc:sldMk cId="2951863022" sldId="462"/>
        </pc:sldMkLst>
        <pc:spChg chg="mod">
          <ac:chgData name="Paula Lehtomäki" userId="91a5306e-69e6-456a-9d62-73be5dafe932" providerId="ADAL" clId="{6CA6D70D-44FA-4368-904F-460856956081}" dt="2023-03-03T07:36:33.479" v="3760" actId="255"/>
          <ac:spMkLst>
            <pc:docMk/>
            <pc:sldMk cId="2951863022" sldId="462"/>
            <ac:spMk id="3" creationId="{0D2D3EAA-C69E-648B-C6B8-C884985A2E47}"/>
          </ac:spMkLst>
        </pc:spChg>
      </pc:sldChg>
      <pc:sldChg chg="add">
        <pc:chgData name="Paula Lehtomäki" userId="91a5306e-69e6-456a-9d62-73be5dafe932" providerId="ADAL" clId="{6CA6D70D-44FA-4368-904F-460856956081}" dt="2023-03-03T07:05:43.583" v="2600"/>
        <pc:sldMkLst>
          <pc:docMk/>
          <pc:sldMk cId="3994878120" sldId="463"/>
        </pc:sldMkLst>
      </pc:sldChg>
      <pc:sldChg chg="addSp delSp modSp add mod">
        <pc:chgData name="Paula Lehtomäki" userId="91a5306e-69e6-456a-9d62-73be5dafe932" providerId="ADAL" clId="{6CA6D70D-44FA-4368-904F-460856956081}" dt="2023-03-03T07:35:02.917" v="3581" actId="207"/>
        <pc:sldMkLst>
          <pc:docMk/>
          <pc:sldMk cId="1998116855" sldId="464"/>
        </pc:sldMkLst>
        <pc:spChg chg="mod">
          <ac:chgData name="Paula Lehtomäki" userId="91a5306e-69e6-456a-9d62-73be5dafe932" providerId="ADAL" clId="{6CA6D70D-44FA-4368-904F-460856956081}" dt="2023-03-03T07:10:12.186" v="2693" actId="20577"/>
          <ac:spMkLst>
            <pc:docMk/>
            <pc:sldMk cId="1998116855" sldId="464"/>
            <ac:spMk id="18434" creationId="{4C1FE634-C196-595C-22F1-3E39D8D6DF91}"/>
          </ac:spMkLst>
        </pc:spChg>
        <pc:spChg chg="mod">
          <ac:chgData name="Paula Lehtomäki" userId="91a5306e-69e6-456a-9d62-73be5dafe932" providerId="ADAL" clId="{6CA6D70D-44FA-4368-904F-460856956081}" dt="2023-03-03T07:35:02.917" v="3581" actId="207"/>
          <ac:spMkLst>
            <pc:docMk/>
            <pc:sldMk cId="1998116855" sldId="464"/>
            <ac:spMk id="18435" creationId="{6C0C7574-C3ED-668F-A74F-E5B6382A82F9}"/>
          </ac:spMkLst>
        </pc:spChg>
        <pc:picChg chg="add del mod">
          <ac:chgData name="Paula Lehtomäki" userId="91a5306e-69e6-456a-9d62-73be5dafe932" providerId="ADAL" clId="{6CA6D70D-44FA-4368-904F-460856956081}" dt="2023-03-03T07:07:12.685" v="2658" actId="478"/>
          <ac:picMkLst>
            <pc:docMk/>
            <pc:sldMk cId="1998116855" sldId="464"/>
            <ac:picMk id="2" creationId="{955AB98F-FFAD-5F65-4A0A-7823F473EEFB}"/>
          </ac:picMkLst>
        </pc:picChg>
        <pc:picChg chg="del mod">
          <ac:chgData name="Paula Lehtomäki" userId="91a5306e-69e6-456a-9d62-73be5dafe932" providerId="ADAL" clId="{6CA6D70D-44FA-4368-904F-460856956081}" dt="2023-03-03T07:09:23.362" v="2661" actId="478"/>
          <ac:picMkLst>
            <pc:docMk/>
            <pc:sldMk cId="1998116855" sldId="464"/>
            <ac:picMk id="3" creationId="{A1E7CDDE-1694-C9BB-F075-F4BD579498CA}"/>
          </ac:picMkLst>
        </pc:picChg>
        <pc:picChg chg="add mod modCrop">
          <ac:chgData name="Paula Lehtomäki" userId="91a5306e-69e6-456a-9d62-73be5dafe932" providerId="ADAL" clId="{6CA6D70D-44FA-4368-904F-460856956081}" dt="2023-03-03T07:10:02.045" v="2669" actId="1076"/>
          <ac:picMkLst>
            <pc:docMk/>
            <pc:sldMk cId="1998116855" sldId="464"/>
            <ac:picMk id="5" creationId="{BDBF89A1-9E0C-2EF4-FBB0-46DF9C62AC80}"/>
          </ac:picMkLst>
        </pc:picChg>
      </pc:sldChg>
      <pc:sldChg chg="modSp add mod ord">
        <pc:chgData name="Paula Lehtomäki" userId="91a5306e-69e6-456a-9d62-73be5dafe932" providerId="ADAL" clId="{6CA6D70D-44FA-4368-904F-460856956081}" dt="2023-03-03T07:16:47.171" v="2733" actId="20577"/>
        <pc:sldMkLst>
          <pc:docMk/>
          <pc:sldMk cId="2291525804" sldId="465"/>
        </pc:sldMkLst>
        <pc:spChg chg="mod">
          <ac:chgData name="Paula Lehtomäki" userId="91a5306e-69e6-456a-9d62-73be5dafe932" providerId="ADAL" clId="{6CA6D70D-44FA-4368-904F-460856956081}" dt="2023-03-03T07:16:47.171" v="2733" actId="20577"/>
          <ac:spMkLst>
            <pc:docMk/>
            <pc:sldMk cId="2291525804" sldId="465"/>
            <ac:spMk id="14338" creationId="{978C3E45-584F-32BD-40DE-24D391B1381A}"/>
          </ac:spMkLst>
        </pc:spChg>
      </pc:sldChg>
      <pc:sldChg chg="addSp modSp add mod">
        <pc:chgData name="Paula Lehtomäki" userId="91a5306e-69e6-456a-9d62-73be5dafe932" providerId="ADAL" clId="{6CA6D70D-44FA-4368-904F-460856956081}" dt="2023-03-03T07:50:12.892" v="4055" actId="1076"/>
        <pc:sldMkLst>
          <pc:docMk/>
          <pc:sldMk cId="497165358" sldId="466"/>
        </pc:sldMkLst>
        <pc:spChg chg="mod">
          <ac:chgData name="Paula Lehtomäki" userId="91a5306e-69e6-456a-9d62-73be5dafe932" providerId="ADAL" clId="{6CA6D70D-44FA-4368-904F-460856956081}" dt="2023-03-03T07:50:11.336" v="4054" actId="1076"/>
          <ac:spMkLst>
            <pc:docMk/>
            <pc:sldMk cId="497165358" sldId="466"/>
            <ac:spMk id="3" creationId="{EB65586C-CB6A-795C-7E41-906685834607}"/>
          </ac:spMkLst>
        </pc:spChg>
        <pc:picChg chg="add mod modCrop">
          <ac:chgData name="Paula Lehtomäki" userId="91a5306e-69e6-456a-9d62-73be5dafe932" providerId="ADAL" clId="{6CA6D70D-44FA-4368-904F-460856956081}" dt="2023-03-03T07:50:12.892" v="4055" actId="1076"/>
          <ac:picMkLst>
            <pc:docMk/>
            <pc:sldMk cId="497165358" sldId="466"/>
            <ac:picMk id="5" creationId="{BF5291EA-D1C1-DCC8-3F08-763FC4DC38C0}"/>
          </ac:picMkLst>
        </pc:picChg>
      </pc:sldChg>
      <pc:sldChg chg="addSp delSp modSp add mod">
        <pc:chgData name="Paula Lehtomäki" userId="91a5306e-69e6-456a-9d62-73be5dafe932" providerId="ADAL" clId="{6CA6D70D-44FA-4368-904F-460856956081}" dt="2023-03-03T07:21:31.738" v="2859" actId="20577"/>
        <pc:sldMkLst>
          <pc:docMk/>
          <pc:sldMk cId="3831134795" sldId="467"/>
        </pc:sldMkLst>
        <pc:spChg chg="mod">
          <ac:chgData name="Paula Lehtomäki" userId="91a5306e-69e6-456a-9d62-73be5dafe932" providerId="ADAL" clId="{6CA6D70D-44FA-4368-904F-460856956081}" dt="2023-03-03T07:20:48.537" v="2835" actId="20577"/>
          <ac:spMkLst>
            <pc:docMk/>
            <pc:sldMk cId="3831134795" sldId="467"/>
            <ac:spMk id="2" creationId="{56B3CF93-A9D2-F614-B64C-3EBC579E6991}"/>
          </ac:spMkLst>
        </pc:spChg>
        <pc:spChg chg="del">
          <ac:chgData name="Paula Lehtomäki" userId="91a5306e-69e6-456a-9d62-73be5dafe932" providerId="ADAL" clId="{6CA6D70D-44FA-4368-904F-460856956081}" dt="2023-03-03T07:20:55.547" v="2836" actId="478"/>
          <ac:spMkLst>
            <pc:docMk/>
            <pc:sldMk cId="3831134795" sldId="467"/>
            <ac:spMk id="3" creationId="{7DBEA9B8-8C22-7BE2-BC66-DF53266C59B8}"/>
          </ac:spMkLst>
        </pc:spChg>
        <pc:spChg chg="add mod">
          <ac:chgData name="Paula Lehtomäki" userId="91a5306e-69e6-456a-9d62-73be5dafe932" providerId="ADAL" clId="{6CA6D70D-44FA-4368-904F-460856956081}" dt="2023-03-03T07:21:31.738" v="2859" actId="20577"/>
          <ac:spMkLst>
            <pc:docMk/>
            <pc:sldMk cId="3831134795" sldId="467"/>
            <ac:spMk id="4" creationId="{609004F8-24DE-F2C0-75EF-1528AED615A5}"/>
          </ac:spMkLst>
        </pc:spChg>
        <pc:picChg chg="add mod">
          <ac:chgData name="Paula Lehtomäki" userId="91a5306e-69e6-456a-9d62-73be5dafe932" providerId="ADAL" clId="{6CA6D70D-44FA-4368-904F-460856956081}" dt="2023-03-03T07:21:21.415" v="2841" actId="1076"/>
          <ac:picMkLst>
            <pc:docMk/>
            <pc:sldMk cId="3831134795" sldId="467"/>
            <ac:picMk id="6" creationId="{0D6F1387-AE7B-D57C-9D87-4041C9D83C62}"/>
          </ac:picMkLst>
        </pc:picChg>
      </pc:sldChg>
      <pc:sldChg chg="addSp delSp modSp add mod ord">
        <pc:chgData name="Paula Lehtomäki" userId="91a5306e-69e6-456a-9d62-73be5dafe932" providerId="ADAL" clId="{6CA6D70D-44FA-4368-904F-460856956081}" dt="2023-03-03T07:41:39.188" v="3963" actId="20577"/>
        <pc:sldMkLst>
          <pc:docMk/>
          <pc:sldMk cId="3659538622" sldId="468"/>
        </pc:sldMkLst>
        <pc:spChg chg="mod">
          <ac:chgData name="Paula Lehtomäki" userId="91a5306e-69e6-456a-9d62-73be5dafe932" providerId="ADAL" clId="{6CA6D70D-44FA-4368-904F-460856956081}" dt="2023-03-03T07:31:43.434" v="3508" actId="20577"/>
          <ac:spMkLst>
            <pc:docMk/>
            <pc:sldMk cId="3659538622" sldId="468"/>
            <ac:spMk id="2" creationId="{C515CDF0-7955-6DC3-C5E2-E96AC903F83B}"/>
          </ac:spMkLst>
        </pc:spChg>
        <pc:spChg chg="mod">
          <ac:chgData name="Paula Lehtomäki" userId="91a5306e-69e6-456a-9d62-73be5dafe932" providerId="ADAL" clId="{6CA6D70D-44FA-4368-904F-460856956081}" dt="2023-03-03T07:41:39.188" v="3963" actId="20577"/>
          <ac:spMkLst>
            <pc:docMk/>
            <pc:sldMk cId="3659538622" sldId="468"/>
            <ac:spMk id="3" creationId="{4642EFF8-30ED-99FE-3671-68EB804CBC92}"/>
          </ac:spMkLst>
        </pc:spChg>
        <pc:picChg chg="del">
          <ac:chgData name="Paula Lehtomäki" userId="91a5306e-69e6-456a-9d62-73be5dafe932" providerId="ADAL" clId="{6CA6D70D-44FA-4368-904F-460856956081}" dt="2023-03-03T07:23:14.306" v="2877" actId="478"/>
          <ac:picMkLst>
            <pc:docMk/>
            <pc:sldMk cId="3659538622" sldId="468"/>
            <ac:picMk id="4" creationId="{B5A3F003-603F-248D-04E7-DB5565EB0B0F}"/>
          </ac:picMkLst>
        </pc:picChg>
        <pc:picChg chg="add mod">
          <ac:chgData name="Paula Lehtomäki" userId="91a5306e-69e6-456a-9d62-73be5dafe932" providerId="ADAL" clId="{6CA6D70D-44FA-4368-904F-460856956081}" dt="2023-03-03T07:33:16.759" v="3521" actId="1076"/>
          <ac:picMkLst>
            <pc:docMk/>
            <pc:sldMk cId="3659538622" sldId="468"/>
            <ac:picMk id="5" creationId="{8AFA7A46-2C8A-3DF5-7D93-C486EE9B8082}"/>
          </ac:picMkLst>
        </pc:picChg>
      </pc:sldChg>
      <pc:sldChg chg="addSp modSp add mod">
        <pc:chgData name="Paula Lehtomäki" userId="91a5306e-69e6-456a-9d62-73be5dafe932" providerId="ADAL" clId="{6CA6D70D-44FA-4368-904F-460856956081}" dt="2023-03-03T07:49:12.907" v="4039" actId="14100"/>
        <pc:sldMkLst>
          <pc:docMk/>
          <pc:sldMk cId="2050494335" sldId="469"/>
        </pc:sldMkLst>
        <pc:spChg chg="mod">
          <ac:chgData name="Paula Lehtomäki" userId="91a5306e-69e6-456a-9d62-73be5dafe932" providerId="ADAL" clId="{6CA6D70D-44FA-4368-904F-460856956081}" dt="2023-03-03T07:49:03.710" v="4037"/>
          <ac:spMkLst>
            <pc:docMk/>
            <pc:sldMk cId="2050494335" sldId="469"/>
            <ac:spMk id="3" creationId="{5A9FFB25-0B12-6A74-E87E-BA90CC3EAEBC}"/>
          </ac:spMkLst>
        </pc:spChg>
        <pc:spChg chg="add mod">
          <ac:chgData name="Paula Lehtomäki" userId="91a5306e-69e6-456a-9d62-73be5dafe932" providerId="ADAL" clId="{6CA6D70D-44FA-4368-904F-460856956081}" dt="2023-03-03T07:49:12.907" v="4039" actId="14100"/>
          <ac:spMkLst>
            <pc:docMk/>
            <pc:sldMk cId="2050494335" sldId="469"/>
            <ac:spMk id="7" creationId="{A948524E-9BB0-313F-047B-5329595F6815}"/>
          </ac:spMkLst>
        </pc:spChg>
        <pc:picChg chg="add mod">
          <ac:chgData name="Paula Lehtomäki" userId="91a5306e-69e6-456a-9d62-73be5dafe932" providerId="ADAL" clId="{6CA6D70D-44FA-4368-904F-460856956081}" dt="2023-03-03T07:48:50.175" v="4032" actId="1076"/>
          <ac:picMkLst>
            <pc:docMk/>
            <pc:sldMk cId="2050494335" sldId="469"/>
            <ac:picMk id="5" creationId="{1C1B3D8E-0C47-28B2-E34D-5A76ABE14D25}"/>
          </ac:picMkLst>
        </pc:picChg>
      </pc:sldChg>
      <pc:sldMasterChg chg="modSldLayout">
        <pc:chgData name="Paula Lehtomäki" userId="91a5306e-69e6-456a-9d62-73be5dafe932" providerId="ADAL" clId="{6CA6D70D-44FA-4368-904F-460856956081}" dt="2023-02-08T13:32:22.397" v="1214" actId="478"/>
        <pc:sldMasterMkLst>
          <pc:docMk/>
          <pc:sldMasterMk cId="0" sldId="2147483667"/>
        </pc:sldMasterMkLst>
        <pc:sldLayoutChg chg="delSp mod">
          <pc:chgData name="Paula Lehtomäki" userId="91a5306e-69e6-456a-9d62-73be5dafe932" providerId="ADAL" clId="{6CA6D70D-44FA-4368-904F-460856956081}" dt="2023-02-08T13:32:22.397" v="1214" actId="478"/>
          <pc:sldLayoutMkLst>
            <pc:docMk/>
            <pc:sldMasterMk cId="0" sldId="2147483667"/>
            <pc:sldLayoutMk cId="2069727588" sldId="2147483790"/>
          </pc:sldLayoutMkLst>
          <pc:spChg chg="del">
            <ac:chgData name="Paula Lehtomäki" userId="91a5306e-69e6-456a-9d62-73be5dafe932" providerId="ADAL" clId="{6CA6D70D-44FA-4368-904F-460856956081}" dt="2023-02-08T13:32:22.397" v="1214" actId="478"/>
            <ac:spMkLst>
              <pc:docMk/>
              <pc:sldMasterMk cId="0" sldId="2147483667"/>
              <pc:sldLayoutMk cId="2069727588" sldId="2147483790"/>
              <ac:spMk id="8" creationId="{468952A7-4AC0-AF53-4158-27035A8C9CB0}"/>
            </ac:spMkLst>
          </pc:spChg>
          <pc:picChg chg="del">
            <ac:chgData name="Paula Lehtomäki" userId="91a5306e-69e6-456a-9d62-73be5dafe932" providerId="ADAL" clId="{6CA6D70D-44FA-4368-904F-460856956081}" dt="2023-02-08T13:32:20.623" v="1213" actId="478"/>
            <ac:picMkLst>
              <pc:docMk/>
              <pc:sldMasterMk cId="0" sldId="2147483667"/>
              <pc:sldLayoutMk cId="2069727588" sldId="2147483790"/>
              <ac:picMk id="4" creationId="{0845F4A2-927E-FD0B-B4B2-D190F5C83519}"/>
            </ac:picMkLst>
          </pc:picChg>
        </pc:sldLayoutChg>
        <pc:sldLayoutChg chg="delSp mod">
          <pc:chgData name="Paula Lehtomäki" userId="91a5306e-69e6-456a-9d62-73be5dafe932" providerId="ADAL" clId="{6CA6D70D-44FA-4368-904F-460856956081}" dt="2023-02-08T13:04:56.427" v="0" actId="478"/>
          <pc:sldLayoutMkLst>
            <pc:docMk/>
            <pc:sldMasterMk cId="0" sldId="2147483667"/>
            <pc:sldLayoutMk cId="3124777454" sldId="2147483792"/>
          </pc:sldLayoutMkLst>
          <pc:spChg chg="del">
            <ac:chgData name="Paula Lehtomäki" userId="91a5306e-69e6-456a-9d62-73be5dafe932" providerId="ADAL" clId="{6CA6D70D-44FA-4368-904F-460856956081}" dt="2023-02-08T13:04:56.427" v="0" actId="478"/>
            <ac:spMkLst>
              <pc:docMk/>
              <pc:sldMasterMk cId="0" sldId="2147483667"/>
              <pc:sldLayoutMk cId="3124777454" sldId="2147483792"/>
              <ac:spMk id="6" creationId="{188CB622-8F4D-DD4B-BAE0-02A4E81ACA19}"/>
            </ac:spMkLst>
          </pc:spChg>
        </pc:sldLayoutChg>
        <pc:sldLayoutChg chg="delSp mod">
          <pc:chgData name="Paula Lehtomäki" userId="91a5306e-69e6-456a-9d62-73be5dafe932" providerId="ADAL" clId="{6CA6D70D-44FA-4368-904F-460856956081}" dt="2023-02-08T13:05:01.131" v="2" actId="478"/>
          <pc:sldLayoutMkLst>
            <pc:docMk/>
            <pc:sldMasterMk cId="0" sldId="2147483667"/>
            <pc:sldLayoutMk cId="743494716" sldId="2147483793"/>
          </pc:sldLayoutMkLst>
          <pc:spChg chg="del">
            <ac:chgData name="Paula Lehtomäki" userId="91a5306e-69e6-456a-9d62-73be5dafe932" providerId="ADAL" clId="{6CA6D70D-44FA-4368-904F-460856956081}" dt="2023-02-08T13:05:00.405" v="1" actId="478"/>
            <ac:spMkLst>
              <pc:docMk/>
              <pc:sldMasterMk cId="0" sldId="2147483667"/>
              <pc:sldLayoutMk cId="743494716" sldId="2147483793"/>
              <ac:spMk id="5" creationId="{B0B8EBB9-323C-77CD-2FC2-EC733E0D3DB2}"/>
            </ac:spMkLst>
          </pc:spChg>
          <pc:picChg chg="del">
            <ac:chgData name="Paula Lehtomäki" userId="91a5306e-69e6-456a-9d62-73be5dafe932" providerId="ADAL" clId="{6CA6D70D-44FA-4368-904F-460856956081}" dt="2023-02-08T13:05:01.131" v="2" actId="478"/>
            <ac:picMkLst>
              <pc:docMk/>
              <pc:sldMasterMk cId="0" sldId="2147483667"/>
              <pc:sldLayoutMk cId="743494716" sldId="2147483793"/>
              <ac:picMk id="4" creationId="{4C85549B-7172-71E2-C51B-8B988A7E5F35}"/>
            </ac:picMkLst>
          </pc:picChg>
        </pc:sldLayoutChg>
        <pc:sldLayoutChg chg="delSp mod">
          <pc:chgData name="Paula Lehtomäki" userId="91a5306e-69e6-456a-9d62-73be5dafe932" providerId="ADAL" clId="{6CA6D70D-44FA-4368-904F-460856956081}" dt="2023-02-08T13:32:08.217" v="1212" actId="478"/>
          <pc:sldLayoutMkLst>
            <pc:docMk/>
            <pc:sldMasterMk cId="0" sldId="2147483667"/>
            <pc:sldLayoutMk cId="2367194445" sldId="2147483794"/>
          </pc:sldLayoutMkLst>
          <pc:spChg chg="del">
            <ac:chgData name="Paula Lehtomäki" userId="91a5306e-69e6-456a-9d62-73be5dafe932" providerId="ADAL" clId="{6CA6D70D-44FA-4368-904F-460856956081}" dt="2023-02-08T13:32:08.217" v="1212" actId="478"/>
            <ac:spMkLst>
              <pc:docMk/>
              <pc:sldMasterMk cId="0" sldId="2147483667"/>
              <pc:sldLayoutMk cId="2367194445" sldId="2147483794"/>
              <ac:spMk id="5" creationId="{2E481F67-2340-6CA7-4783-9D5BF391B7C5}"/>
            </ac:spMkLst>
          </pc:spChg>
        </pc:sldLayoutChg>
      </pc:sldMasterChg>
      <pc:sldMasterChg chg="modSldLayout">
        <pc:chgData name="Paula Lehtomäki" userId="91a5306e-69e6-456a-9d62-73be5dafe932" providerId="ADAL" clId="{6CA6D70D-44FA-4368-904F-460856956081}" dt="2023-02-08T13:05:20.534" v="8" actId="478"/>
        <pc:sldMasterMkLst>
          <pc:docMk/>
          <pc:sldMasterMk cId="0" sldId="2147483734"/>
        </pc:sldMasterMkLst>
        <pc:sldLayoutChg chg="delSp mod">
          <pc:chgData name="Paula Lehtomäki" userId="91a5306e-69e6-456a-9d62-73be5dafe932" providerId="ADAL" clId="{6CA6D70D-44FA-4368-904F-460856956081}" dt="2023-02-08T13:05:06.666" v="4" actId="478"/>
          <pc:sldLayoutMkLst>
            <pc:docMk/>
            <pc:sldMasterMk cId="0" sldId="2147483734"/>
            <pc:sldLayoutMk cId="2012419653" sldId="2147483795"/>
          </pc:sldLayoutMkLst>
          <pc:spChg chg="del">
            <ac:chgData name="Paula Lehtomäki" userId="91a5306e-69e6-456a-9d62-73be5dafe932" providerId="ADAL" clId="{6CA6D70D-44FA-4368-904F-460856956081}" dt="2023-02-08T13:05:05.014" v="3" actId="478"/>
            <ac:spMkLst>
              <pc:docMk/>
              <pc:sldMasterMk cId="0" sldId="2147483734"/>
              <pc:sldLayoutMk cId="2012419653" sldId="2147483795"/>
              <ac:spMk id="8" creationId="{38C35AFE-AFBF-57AA-8745-973A8FBFA812}"/>
            </ac:spMkLst>
          </pc:spChg>
          <pc:picChg chg="del">
            <ac:chgData name="Paula Lehtomäki" userId="91a5306e-69e6-456a-9d62-73be5dafe932" providerId="ADAL" clId="{6CA6D70D-44FA-4368-904F-460856956081}" dt="2023-02-08T13:05:06.666" v="4" actId="478"/>
            <ac:picMkLst>
              <pc:docMk/>
              <pc:sldMasterMk cId="0" sldId="2147483734"/>
              <pc:sldLayoutMk cId="2012419653" sldId="2147483795"/>
              <ac:picMk id="4" creationId="{C1D317E3-3047-2812-C921-FFEBA308AFE1}"/>
            </ac:picMkLst>
          </pc:picChg>
        </pc:sldLayoutChg>
        <pc:sldLayoutChg chg="delSp mod">
          <pc:chgData name="Paula Lehtomäki" userId="91a5306e-69e6-456a-9d62-73be5dafe932" providerId="ADAL" clId="{6CA6D70D-44FA-4368-904F-460856956081}" dt="2023-02-08T13:05:11.535" v="5" actId="478"/>
          <pc:sldLayoutMkLst>
            <pc:docMk/>
            <pc:sldMasterMk cId="0" sldId="2147483734"/>
            <pc:sldLayoutMk cId="4255202816" sldId="2147483797"/>
          </pc:sldLayoutMkLst>
          <pc:spChg chg="del">
            <ac:chgData name="Paula Lehtomäki" userId="91a5306e-69e6-456a-9d62-73be5dafe932" providerId="ADAL" clId="{6CA6D70D-44FA-4368-904F-460856956081}" dt="2023-02-08T13:05:11.535" v="5" actId="478"/>
            <ac:spMkLst>
              <pc:docMk/>
              <pc:sldMasterMk cId="0" sldId="2147483734"/>
              <pc:sldLayoutMk cId="4255202816" sldId="2147483797"/>
              <ac:spMk id="6" creationId="{DE6E20A0-0EA1-7F62-5119-AC6D3BB4E8BB}"/>
            </ac:spMkLst>
          </pc:spChg>
        </pc:sldLayoutChg>
        <pc:sldLayoutChg chg="delSp mod">
          <pc:chgData name="Paula Lehtomäki" userId="91a5306e-69e6-456a-9d62-73be5dafe932" providerId="ADAL" clId="{6CA6D70D-44FA-4368-904F-460856956081}" dt="2023-02-08T13:05:17.394" v="7" actId="478"/>
          <pc:sldLayoutMkLst>
            <pc:docMk/>
            <pc:sldMasterMk cId="0" sldId="2147483734"/>
            <pc:sldLayoutMk cId="1292903830" sldId="2147483798"/>
          </pc:sldLayoutMkLst>
          <pc:spChg chg="del">
            <ac:chgData name="Paula Lehtomäki" userId="91a5306e-69e6-456a-9d62-73be5dafe932" providerId="ADAL" clId="{6CA6D70D-44FA-4368-904F-460856956081}" dt="2023-02-08T13:05:15.845" v="6" actId="478"/>
            <ac:spMkLst>
              <pc:docMk/>
              <pc:sldMasterMk cId="0" sldId="2147483734"/>
              <pc:sldLayoutMk cId="1292903830" sldId="2147483798"/>
              <ac:spMk id="5" creationId="{90B0208F-E2DD-FD83-9796-6E9EEDFA7D5F}"/>
            </ac:spMkLst>
          </pc:spChg>
          <pc:picChg chg="del">
            <ac:chgData name="Paula Lehtomäki" userId="91a5306e-69e6-456a-9d62-73be5dafe932" providerId="ADAL" clId="{6CA6D70D-44FA-4368-904F-460856956081}" dt="2023-02-08T13:05:17.394" v="7" actId="478"/>
            <ac:picMkLst>
              <pc:docMk/>
              <pc:sldMasterMk cId="0" sldId="2147483734"/>
              <pc:sldLayoutMk cId="1292903830" sldId="2147483798"/>
              <ac:picMk id="4" creationId="{99D8CE5A-64B5-C381-E4B0-D8F3D45B92D1}"/>
            </ac:picMkLst>
          </pc:picChg>
        </pc:sldLayoutChg>
        <pc:sldLayoutChg chg="delSp mod">
          <pc:chgData name="Paula Lehtomäki" userId="91a5306e-69e6-456a-9d62-73be5dafe932" providerId="ADAL" clId="{6CA6D70D-44FA-4368-904F-460856956081}" dt="2023-02-08T13:05:20.534" v="8" actId="478"/>
          <pc:sldLayoutMkLst>
            <pc:docMk/>
            <pc:sldMasterMk cId="0" sldId="2147483734"/>
            <pc:sldLayoutMk cId="66072120" sldId="2147483799"/>
          </pc:sldLayoutMkLst>
          <pc:spChg chg="del">
            <ac:chgData name="Paula Lehtomäki" userId="91a5306e-69e6-456a-9d62-73be5dafe932" providerId="ADAL" clId="{6CA6D70D-44FA-4368-904F-460856956081}" dt="2023-02-08T13:05:20.534" v="8" actId="478"/>
            <ac:spMkLst>
              <pc:docMk/>
              <pc:sldMasterMk cId="0" sldId="2147483734"/>
              <pc:sldLayoutMk cId="66072120" sldId="2147483799"/>
              <ac:spMk id="5" creationId="{E381EF6B-3993-2D1B-8BE1-5E47C6205BDC}"/>
            </ac:spMkLst>
          </pc:spChg>
        </pc:sldLayoutChg>
      </pc:sldMasterChg>
    </pc:docChg>
  </pc:docChgLst>
  <pc:docChgLst>
    <pc:chgData name="Aino Loikkanen" userId="S::aino.loikkanen@allergia.fi::e16dcb7d-6eed-4695-9ea7-7aa8cefc02fa" providerId="AD" clId="Web-{90C6D1E9-0198-4F4B-8DEF-A85F5667C170}"/>
    <pc:docChg chg="addSld modSld">
      <pc:chgData name="Aino Loikkanen" userId="S::aino.loikkanen@allergia.fi::e16dcb7d-6eed-4695-9ea7-7aa8cefc02fa" providerId="AD" clId="Web-{90C6D1E9-0198-4F4B-8DEF-A85F5667C170}" dt="2023-02-02T16:28:14.466" v="29" actId="14100"/>
      <pc:docMkLst>
        <pc:docMk/>
      </pc:docMkLst>
      <pc:sldChg chg="modSp">
        <pc:chgData name="Aino Loikkanen" userId="S::aino.loikkanen@allergia.fi::e16dcb7d-6eed-4695-9ea7-7aa8cefc02fa" providerId="AD" clId="Web-{90C6D1E9-0198-4F4B-8DEF-A85F5667C170}" dt="2023-02-02T16:28:14.466" v="29" actId="14100"/>
        <pc:sldMkLst>
          <pc:docMk/>
          <pc:sldMk cId="0" sldId="325"/>
        </pc:sldMkLst>
        <pc:spChg chg="mod">
          <ac:chgData name="Aino Loikkanen" userId="S::aino.loikkanen@allergia.fi::e16dcb7d-6eed-4695-9ea7-7aa8cefc02fa" providerId="AD" clId="Web-{90C6D1E9-0198-4F4B-8DEF-A85F5667C170}" dt="2023-02-02T16:28:14.466" v="29" actId="14100"/>
          <ac:spMkLst>
            <pc:docMk/>
            <pc:sldMk cId="0" sldId="325"/>
            <ac:spMk id="16386" creationId="{1AAB0660-2817-A16B-64C6-C942DC1D48A0}"/>
          </ac:spMkLst>
        </pc:spChg>
        <pc:spChg chg="mod">
          <ac:chgData name="Aino Loikkanen" userId="S::aino.loikkanen@allergia.fi::e16dcb7d-6eed-4695-9ea7-7aa8cefc02fa" providerId="AD" clId="Web-{90C6D1E9-0198-4F4B-8DEF-A85F5667C170}" dt="2023-02-02T16:28:08.638" v="28" actId="14100"/>
          <ac:spMkLst>
            <pc:docMk/>
            <pc:sldMk cId="0" sldId="325"/>
            <ac:spMk id="16387" creationId="{48950056-3865-272F-6BF1-882B6E0F148A}"/>
          </ac:spMkLst>
        </pc:spChg>
      </pc:sldChg>
      <pc:sldChg chg="modSp">
        <pc:chgData name="Aino Loikkanen" userId="S::aino.loikkanen@allergia.fi::e16dcb7d-6eed-4695-9ea7-7aa8cefc02fa" providerId="AD" clId="Web-{90C6D1E9-0198-4F4B-8DEF-A85F5667C170}" dt="2023-02-02T16:26:22.259" v="1" actId="20577"/>
        <pc:sldMkLst>
          <pc:docMk/>
          <pc:sldMk cId="0" sldId="326"/>
        </pc:sldMkLst>
        <pc:spChg chg="mod">
          <ac:chgData name="Aino Loikkanen" userId="S::aino.loikkanen@allergia.fi::e16dcb7d-6eed-4695-9ea7-7aa8cefc02fa" providerId="AD" clId="Web-{90C6D1E9-0198-4F4B-8DEF-A85F5667C170}" dt="2023-02-02T16:26:22.259" v="1" actId="20577"/>
          <ac:spMkLst>
            <pc:docMk/>
            <pc:sldMk cId="0" sldId="326"/>
            <ac:spMk id="18434" creationId="{4C1FE634-C196-595C-22F1-3E39D8D6DF91}"/>
          </ac:spMkLst>
        </pc:spChg>
      </pc:sldChg>
      <pc:sldChg chg="modSp new">
        <pc:chgData name="Aino Loikkanen" userId="S::aino.loikkanen@allergia.fi::e16dcb7d-6eed-4695-9ea7-7aa8cefc02fa" providerId="AD" clId="Web-{90C6D1E9-0198-4F4B-8DEF-A85F5667C170}" dt="2023-02-02T16:26:48.041" v="11" actId="20577"/>
        <pc:sldMkLst>
          <pc:docMk/>
          <pc:sldMk cId="1237248908" sldId="333"/>
        </pc:sldMkLst>
        <pc:spChg chg="mod">
          <ac:chgData name="Aino Loikkanen" userId="S::aino.loikkanen@allergia.fi::e16dcb7d-6eed-4695-9ea7-7aa8cefc02fa" providerId="AD" clId="Web-{90C6D1E9-0198-4F4B-8DEF-A85F5667C170}" dt="2023-02-02T16:26:48.041" v="11" actId="20577"/>
          <ac:spMkLst>
            <pc:docMk/>
            <pc:sldMk cId="1237248908" sldId="333"/>
            <ac:spMk id="2" creationId="{E9519A47-69E9-DAA7-C49E-43BC3BE035ED}"/>
          </ac:spMkLst>
        </pc:spChg>
      </pc:sldChg>
      <pc:sldChg chg="modSp new">
        <pc:chgData name="Aino Loikkanen" userId="S::aino.loikkanen@allergia.fi::e16dcb7d-6eed-4695-9ea7-7aa8cefc02fa" providerId="AD" clId="Web-{90C6D1E9-0198-4F4B-8DEF-A85F5667C170}" dt="2023-02-02T16:27:21.870" v="25" actId="20577"/>
        <pc:sldMkLst>
          <pc:docMk/>
          <pc:sldMk cId="2876545538" sldId="334"/>
        </pc:sldMkLst>
        <pc:spChg chg="mod">
          <ac:chgData name="Aino Loikkanen" userId="S::aino.loikkanen@allergia.fi::e16dcb7d-6eed-4695-9ea7-7aa8cefc02fa" providerId="AD" clId="Web-{90C6D1E9-0198-4F4B-8DEF-A85F5667C170}" dt="2023-02-02T16:27:21.870" v="25" actId="20577"/>
          <ac:spMkLst>
            <pc:docMk/>
            <pc:sldMk cId="2876545538" sldId="334"/>
            <ac:spMk id="2" creationId="{4AA8C36A-62D5-BEB1-F466-B35E36E7636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BDF48F6-A26E-EBB7-064A-468EB80AD8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303ED2A-4C53-E611-1AB0-08501778F0F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C7D9A4-1DB6-49D9-A13F-614EE85198AE}" type="datetime1">
              <a:rPr lang="fi-FI" altLang="fi-FI"/>
              <a:pPr>
                <a:defRPr/>
              </a:pPr>
              <a:t>17.5.2023</a:t>
            </a:fld>
            <a:endParaRPr lang="fi-FI" altLang="fi-FI"/>
          </a:p>
        </p:txBody>
      </p:sp>
      <p:sp>
        <p:nvSpPr>
          <p:cNvPr id="4" name="Dian kuvan paikkamerkki 3">
            <a:extLst>
              <a:ext uri="{FF2B5EF4-FFF2-40B4-BE49-F238E27FC236}">
                <a16:creationId xmlns:a16="http://schemas.microsoft.com/office/drawing/2014/main" id="{4D288516-387B-7CE1-ED31-98718BD0F0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>
            <a:extLst>
              <a:ext uri="{FF2B5EF4-FFF2-40B4-BE49-F238E27FC236}">
                <a16:creationId xmlns:a16="http://schemas.microsoft.com/office/drawing/2014/main" id="{69439ED1-5106-AB59-71EC-12AE47DD9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 noProof="0"/>
              <a:t>Muokkaa tekstin perustyylejä napsauttamalla</a:t>
            </a:r>
          </a:p>
          <a:p>
            <a:pPr lvl="1"/>
            <a:r>
              <a:rPr lang="fi-FI" altLang="fi-FI" noProof="0"/>
              <a:t>toinen taso</a:t>
            </a:r>
          </a:p>
          <a:p>
            <a:pPr lvl="2"/>
            <a:r>
              <a:rPr lang="fi-FI" altLang="fi-FI" noProof="0"/>
              <a:t>kolmas taso</a:t>
            </a:r>
          </a:p>
          <a:p>
            <a:pPr lvl="3"/>
            <a:r>
              <a:rPr lang="fi-FI" altLang="fi-FI" noProof="0"/>
              <a:t>neljäs taso</a:t>
            </a:r>
          </a:p>
          <a:p>
            <a:pPr lvl="4"/>
            <a:r>
              <a:rPr lang="fi-FI" altLang="fi-FI" noProof="0"/>
              <a:t>viides taso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284AE4-AC10-0163-2B7C-7B3C5CC9D82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19E4691-C140-D290-5E53-FD2C3BD95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3C78A24-9FC1-421B-BEB7-9B12791C36FD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7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7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n kuvan paikkamerkki 1">
            <a:extLst>
              <a:ext uri="{FF2B5EF4-FFF2-40B4-BE49-F238E27FC236}">
                <a16:creationId xmlns:a16="http://schemas.microsoft.com/office/drawing/2014/main" id="{5BE17BF6-CF55-25D0-2A9A-7383922E39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Huomautusten paikkamerkki 2">
            <a:extLst>
              <a:ext uri="{FF2B5EF4-FFF2-40B4-BE49-F238E27FC236}">
                <a16:creationId xmlns:a16="http://schemas.microsoft.com/office/drawing/2014/main" id="{2CFE232E-F7D0-D7EF-8F29-B83A519954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i-FI" altLang="fi-FI"/>
              <a:t>Etusivuvaihtoehto 1</a:t>
            </a:r>
          </a:p>
        </p:txBody>
      </p:sp>
      <p:sp>
        <p:nvSpPr>
          <p:cNvPr id="15364" name="Dian numeron paikkamerkki 3">
            <a:extLst>
              <a:ext uri="{FF2B5EF4-FFF2-40B4-BE49-F238E27FC236}">
                <a16:creationId xmlns:a16="http://schemas.microsoft.com/office/drawing/2014/main" id="{20962ADE-D9F1-ED0E-4D69-71A775EC7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9pPr>
          </a:lstStyle>
          <a:p>
            <a:fld id="{C237E280-CC80-4709-A3E1-116CB4A1B2D3}" type="slidenum">
              <a:rPr lang="fi-FI" altLang="fi-FI" smtClean="0">
                <a:latin typeface="Calibri" panose="020F0502020204030204" pitchFamily="34" charset="0"/>
              </a:rPr>
              <a:pPr/>
              <a:t>1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776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ian kuvan paikkamerkki 1">
            <a:extLst>
              <a:ext uri="{FF2B5EF4-FFF2-40B4-BE49-F238E27FC236}">
                <a16:creationId xmlns:a16="http://schemas.microsoft.com/office/drawing/2014/main" id="{B8EFED80-901B-5811-1578-49C05102F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Huomautusten paikkamerkki 2">
            <a:extLst>
              <a:ext uri="{FF2B5EF4-FFF2-40B4-BE49-F238E27FC236}">
                <a16:creationId xmlns:a16="http://schemas.microsoft.com/office/drawing/2014/main" id="{80742431-CC66-4E0F-3F0E-89D8BEC90E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i-FI" altLang="fi-FI"/>
              <a:t>Alasivu, jossa vähän tekstisisältöä</a:t>
            </a:r>
          </a:p>
        </p:txBody>
      </p:sp>
      <p:sp>
        <p:nvSpPr>
          <p:cNvPr id="17412" name="Dian numeron paikkamerkki 3">
            <a:extLst>
              <a:ext uri="{FF2B5EF4-FFF2-40B4-BE49-F238E27FC236}">
                <a16:creationId xmlns:a16="http://schemas.microsoft.com/office/drawing/2014/main" id="{B320E48A-E131-F4E3-6B30-84B4C7B85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9pPr>
          </a:lstStyle>
          <a:p>
            <a:fld id="{61093946-DC6C-4746-B077-C11B6933CD31}" type="slidenum">
              <a:rPr lang="fi-FI" altLang="fi-FI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</a:t>
            </a:fld>
            <a:endParaRPr lang="fi-FI" altLang="fi-FI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n kuvan paikkamerkki 1">
            <a:extLst>
              <a:ext uri="{FF2B5EF4-FFF2-40B4-BE49-F238E27FC236}">
                <a16:creationId xmlns:a16="http://schemas.microsoft.com/office/drawing/2014/main" id="{5BE17BF6-CF55-25D0-2A9A-7383922E39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Huomautusten paikkamerkki 2">
            <a:extLst>
              <a:ext uri="{FF2B5EF4-FFF2-40B4-BE49-F238E27FC236}">
                <a16:creationId xmlns:a16="http://schemas.microsoft.com/office/drawing/2014/main" id="{2CFE232E-F7D0-D7EF-8F29-B83A519954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i-FI" altLang="fi-FI"/>
              <a:t>Etusivuvaihtoehto 1</a:t>
            </a:r>
          </a:p>
        </p:txBody>
      </p:sp>
      <p:sp>
        <p:nvSpPr>
          <p:cNvPr id="15364" name="Dian numeron paikkamerkki 3">
            <a:extLst>
              <a:ext uri="{FF2B5EF4-FFF2-40B4-BE49-F238E27FC236}">
                <a16:creationId xmlns:a16="http://schemas.microsoft.com/office/drawing/2014/main" id="{20962ADE-D9F1-ED0E-4D69-71A775EC7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9pPr>
          </a:lstStyle>
          <a:p>
            <a:fld id="{C237E280-CC80-4709-A3E1-116CB4A1B2D3}" type="slidenum">
              <a:rPr lang="fi-FI" altLang="fi-FI" smtClean="0">
                <a:latin typeface="Calibri" panose="020F0502020204030204" pitchFamily="34" charset="0"/>
              </a:rPr>
              <a:pPr/>
              <a:t>9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82B1F-BF07-4442-97F4-AFC3C2C6668F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76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n kuvan paikkamerkki 1">
            <a:extLst>
              <a:ext uri="{FF2B5EF4-FFF2-40B4-BE49-F238E27FC236}">
                <a16:creationId xmlns:a16="http://schemas.microsoft.com/office/drawing/2014/main" id="{5BE17BF6-CF55-25D0-2A9A-7383922E39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Huomautusten paikkamerkki 2">
            <a:extLst>
              <a:ext uri="{FF2B5EF4-FFF2-40B4-BE49-F238E27FC236}">
                <a16:creationId xmlns:a16="http://schemas.microsoft.com/office/drawing/2014/main" id="{2CFE232E-F7D0-D7EF-8F29-B83A519954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i-FI" altLang="fi-FI"/>
              <a:t>Etusivuvaihtoehto 1</a:t>
            </a:r>
          </a:p>
        </p:txBody>
      </p:sp>
      <p:sp>
        <p:nvSpPr>
          <p:cNvPr id="15364" name="Dian numeron paikkamerkki 3">
            <a:extLst>
              <a:ext uri="{FF2B5EF4-FFF2-40B4-BE49-F238E27FC236}">
                <a16:creationId xmlns:a16="http://schemas.microsoft.com/office/drawing/2014/main" id="{20962ADE-D9F1-ED0E-4D69-71A775EC7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9pPr>
          </a:lstStyle>
          <a:p>
            <a:fld id="{C237E280-CC80-4709-A3E1-116CB4A1B2D3}" type="slidenum">
              <a:rPr lang="fi-FI" altLang="fi-FI" smtClean="0">
                <a:latin typeface="Calibri" panose="020F0502020204030204" pitchFamily="34" charset="0"/>
              </a:rPr>
              <a:pPr/>
              <a:t>18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60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n kuvan paikkamerkki 1">
            <a:extLst>
              <a:ext uri="{FF2B5EF4-FFF2-40B4-BE49-F238E27FC236}">
                <a16:creationId xmlns:a16="http://schemas.microsoft.com/office/drawing/2014/main" id="{5BE17BF6-CF55-25D0-2A9A-7383922E39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Huomautusten paikkamerkki 2">
            <a:extLst>
              <a:ext uri="{FF2B5EF4-FFF2-40B4-BE49-F238E27FC236}">
                <a16:creationId xmlns:a16="http://schemas.microsoft.com/office/drawing/2014/main" id="{2CFE232E-F7D0-D7EF-8F29-B83A519954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i-FI" altLang="fi-FI"/>
              <a:t>Etusivuvaihtoehto 1</a:t>
            </a:r>
          </a:p>
        </p:txBody>
      </p:sp>
      <p:sp>
        <p:nvSpPr>
          <p:cNvPr id="15364" name="Dian numeron paikkamerkki 3">
            <a:extLst>
              <a:ext uri="{FF2B5EF4-FFF2-40B4-BE49-F238E27FC236}">
                <a16:creationId xmlns:a16="http://schemas.microsoft.com/office/drawing/2014/main" id="{20962ADE-D9F1-ED0E-4D69-71A775EC7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7" charset="-128"/>
              </a:defRPr>
            </a:lvl9pPr>
          </a:lstStyle>
          <a:p>
            <a:fld id="{C237E280-CC80-4709-A3E1-116CB4A1B2D3}" type="slidenum">
              <a:rPr lang="fi-FI" altLang="fi-FI" smtClean="0">
                <a:latin typeface="Calibri" panose="020F0502020204030204" pitchFamily="34" charset="0"/>
              </a:rPr>
              <a:pPr/>
              <a:t>24</a:t>
            </a:fld>
            <a:endParaRPr lang="fi-FI" altLang="fi-FI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13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>
            <a:extLst>
              <a:ext uri="{FF2B5EF4-FFF2-40B4-BE49-F238E27FC236}">
                <a16:creationId xmlns:a16="http://schemas.microsoft.com/office/drawing/2014/main" id="{886D094E-FFEE-1E4E-B0E5-DB161F8BD5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6629400"/>
            <a:ext cx="17367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C97AE8D5-33CA-D2CA-BA79-4CB1324E471E}"/>
              </a:ext>
            </a:extLst>
          </p:cNvPr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00A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EB824756-F0A2-AD95-122A-758FEA0633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64200"/>
            <a:ext cx="15668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450000" indent="-4428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400">
                <a:latin typeface="Trebuchet MS"/>
                <a:cs typeface="Trebuchet MS"/>
              </a:defRPr>
            </a:lvl1pPr>
            <a:lvl2pPr marL="0" indent="457200">
              <a:lnSpc>
                <a:spcPts val="3000"/>
              </a:lnSpc>
              <a:spcBef>
                <a:spcPts val="1800"/>
              </a:spcBef>
              <a:buFont typeface="Arial"/>
              <a:buChar char="•"/>
              <a:defRPr>
                <a:latin typeface="Arial"/>
                <a:cs typeface="Arial"/>
              </a:defRPr>
            </a:lvl2pPr>
            <a:lvl3pPr marL="900113" indent="-457200" defTabSz="901700">
              <a:lnSpc>
                <a:spcPts val="2900"/>
              </a:lnSpc>
              <a:spcBef>
                <a:spcPts val="600"/>
              </a:spcBef>
              <a:buSzPct val="71000"/>
              <a:buFont typeface="Arial"/>
              <a:buChar char="•"/>
              <a:tabLst>
                <a:tab pos="901700" algn="l"/>
              </a:tabLst>
              <a:defRPr sz="2400" baseline="0">
                <a:latin typeface="Trebuchet MS"/>
                <a:cs typeface="Trebuchet MS"/>
              </a:defRPr>
            </a:lvl3pPr>
            <a:lvl4pPr marL="0" indent="-457200">
              <a:lnSpc>
                <a:spcPts val="3000"/>
              </a:lnSpc>
              <a:spcBef>
                <a:spcPts val="600"/>
              </a:spcBef>
              <a:defRPr>
                <a:latin typeface="Arial"/>
                <a:cs typeface="Arial"/>
              </a:defRPr>
            </a:lvl4pPr>
            <a:lvl5pPr marL="1438275" indent="-543600" algn="l">
              <a:lnSpc>
                <a:spcPts val="2500"/>
              </a:lnSpc>
              <a:spcBef>
                <a:spcPts val="600"/>
              </a:spcBef>
              <a:buSzPct val="70000"/>
              <a:buFont typeface="Arial"/>
              <a:buChar char="•"/>
              <a:tabLst>
                <a:tab pos="1435100" algn="l"/>
              </a:tabLst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5pPr>
            <a:lvl6pPr marL="1789113" indent="-319088" defTabSz="965200">
              <a:lnSpc>
                <a:spcPts val="2500"/>
              </a:lnSpc>
              <a:buClr>
                <a:srgbClr val="00AEEE"/>
              </a:buClr>
              <a:buSzPct val="70000"/>
              <a:buFont typeface="Arial"/>
              <a:buChar char="•"/>
              <a:tabLst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6pPr>
            <a:lvl7pPr marL="2330450" marR="0" indent="-54720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AEEE"/>
              </a:buClr>
              <a:buSzPct val="70000"/>
              <a:buFont typeface="Arial"/>
              <a:buChar char="•"/>
              <a:tabLst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7pPr>
            <a:lvl8pPr marL="3429000" marR="0" indent="-54720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AEEE"/>
              </a:buClr>
              <a:buSzPct val="70000"/>
              <a:buFont typeface="Arial"/>
              <a:buChar char="•"/>
              <a:tabLst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8pPr>
            <a:lvl9pPr marL="3886200" marR="0" indent="6350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AEEE"/>
              </a:buClr>
              <a:buSzPct val="70000"/>
              <a:buFont typeface="Arial"/>
              <a:buChar char="•"/>
              <a:tabLst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0697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C77C95C1-9E17-C1C9-9245-8009E154FAD3}"/>
              </a:ext>
            </a:extLst>
          </p:cNvPr>
          <p:cNvSpPr/>
          <p:nvPr userDrawn="1"/>
        </p:nvSpPr>
        <p:spPr>
          <a:xfrm>
            <a:off x="0" y="0"/>
            <a:ext cx="9144000" cy="4876800"/>
          </a:xfrm>
          <a:prstGeom prst="rect">
            <a:avLst/>
          </a:prstGeom>
          <a:solidFill>
            <a:srgbClr val="00A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4" name="Kuva 5">
            <a:extLst>
              <a:ext uri="{FF2B5EF4-FFF2-40B4-BE49-F238E27FC236}">
                <a16:creationId xmlns:a16="http://schemas.microsoft.com/office/drawing/2014/main" id="{DDF6DB70-5703-3524-27AD-373BE8FB6B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181600"/>
            <a:ext cx="2286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730375"/>
            <a:ext cx="7772400" cy="1470025"/>
          </a:xfrm>
        </p:spPr>
        <p:txBody>
          <a:bodyPr>
            <a:noAutofit/>
          </a:bodyPr>
          <a:lstStyle>
            <a:lvl1pPr algn="ctr">
              <a:defRPr sz="6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fi-FI"/>
              <a:t>Muokkaa perustyylejä osoitt.</a:t>
            </a:r>
          </a:p>
        </p:txBody>
      </p:sp>
    </p:spTree>
    <p:extLst>
      <p:ext uri="{BB962C8B-B14F-4D97-AF65-F5344CB8AC3E}">
        <p14:creationId xmlns:p14="http://schemas.microsoft.com/office/powerpoint/2010/main" val="6607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5">
            <a:extLst>
              <a:ext uri="{FF2B5EF4-FFF2-40B4-BE49-F238E27FC236}">
                <a16:creationId xmlns:a16="http://schemas.microsoft.com/office/drawing/2014/main" id="{EBDFEFD1-C01D-D10F-5CEB-60370E2D8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6629400"/>
            <a:ext cx="17367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21B6BA1A-62ED-46FD-B676-D538B552B6FE}"/>
              </a:ext>
            </a:extLst>
          </p:cNvPr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00A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6" name="Kuva 7">
            <a:extLst>
              <a:ext uri="{FF2B5EF4-FFF2-40B4-BE49-F238E27FC236}">
                <a16:creationId xmlns:a16="http://schemas.microsoft.com/office/drawing/2014/main" id="{C2147150-F8B3-E420-FCC1-613E74960B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64200"/>
            <a:ext cx="15668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D146A93F-58BB-2648-3E7D-98DB2050987E}"/>
              </a:ext>
            </a:extLst>
          </p:cNvPr>
          <p:cNvSpPr txBox="1">
            <a:spLocks/>
          </p:cNvSpPr>
          <p:nvPr userDrawn="1"/>
        </p:nvSpPr>
        <p:spPr>
          <a:xfrm>
            <a:off x="457200" y="6248400"/>
            <a:ext cx="2819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7" charset="-128"/>
              </a:defRPr>
            </a:lvl9pPr>
          </a:lstStyle>
          <a:p>
            <a:pPr eaLnBrk="1" hangingPunct="1">
              <a:defRPr/>
            </a:pPr>
            <a:r>
              <a:rPr lang="fi-FI" altLang="fi-FI" sz="1200" b="1">
                <a:solidFill>
                  <a:srgbClr val="595959"/>
                </a:solidFill>
                <a:latin typeface="Trebuchet MS" panose="020B0603020202020204" pitchFamily="34" charset="0"/>
              </a:rPr>
              <a:t>Aino Loikkanen </a:t>
            </a:r>
            <a:fld id="{3DECAFE9-31D7-4B95-93EA-3312591CBB61}" type="datetime1">
              <a:rPr lang="fi-FI" altLang="fi-FI" sz="1200" b="1" smtClean="0">
                <a:solidFill>
                  <a:srgbClr val="595959"/>
                </a:solidFill>
                <a:latin typeface="Trebuchet MS" panose="020B0603020202020204" pitchFamily="34" charset="0"/>
              </a:rPr>
              <a:pPr eaLnBrk="1" hangingPunct="1">
                <a:defRPr/>
              </a:pPr>
              <a:t>17.5.2023</a:t>
            </a:fld>
            <a:endParaRPr lang="fi-FI" altLang="fi-FI" sz="1200" b="1">
              <a:solidFill>
                <a:srgbClr val="595959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450000" indent="-4428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400">
                <a:latin typeface="Trebuchet MS"/>
                <a:cs typeface="Trebuchet MS"/>
              </a:defRPr>
            </a:lvl1pPr>
            <a:lvl2pPr marL="0" indent="457200">
              <a:lnSpc>
                <a:spcPts val="3000"/>
              </a:lnSpc>
              <a:spcBef>
                <a:spcPts val="1800"/>
              </a:spcBef>
              <a:buFont typeface="Arial"/>
              <a:buChar char="•"/>
              <a:defRPr>
                <a:latin typeface="Arial"/>
                <a:cs typeface="Arial"/>
              </a:defRPr>
            </a:lvl2pPr>
            <a:lvl3pPr marL="900113" indent="-457200" defTabSz="901700">
              <a:lnSpc>
                <a:spcPts val="2900"/>
              </a:lnSpc>
              <a:spcBef>
                <a:spcPts val="600"/>
              </a:spcBef>
              <a:buSzPct val="71000"/>
              <a:buFont typeface="Arial"/>
              <a:buChar char="•"/>
              <a:tabLst>
                <a:tab pos="901700" algn="l"/>
              </a:tabLst>
              <a:defRPr sz="2400" baseline="0">
                <a:latin typeface="Trebuchet MS"/>
                <a:cs typeface="Trebuchet MS"/>
              </a:defRPr>
            </a:lvl3pPr>
            <a:lvl4pPr marL="0" indent="-457200">
              <a:lnSpc>
                <a:spcPts val="3000"/>
              </a:lnSpc>
              <a:spcBef>
                <a:spcPts val="600"/>
              </a:spcBef>
              <a:defRPr>
                <a:latin typeface="Arial"/>
                <a:cs typeface="Arial"/>
              </a:defRPr>
            </a:lvl4pPr>
            <a:lvl5pPr marL="1438275" indent="-543600" algn="l">
              <a:lnSpc>
                <a:spcPts val="2500"/>
              </a:lnSpc>
              <a:spcBef>
                <a:spcPts val="600"/>
              </a:spcBef>
              <a:buSzPct val="70000"/>
              <a:buFont typeface="Arial"/>
              <a:buChar char="•"/>
              <a:tabLst>
                <a:tab pos="1435100" algn="l"/>
              </a:tabLst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5pPr>
            <a:lvl6pPr marL="1789113" indent="-319088" defTabSz="965200">
              <a:lnSpc>
                <a:spcPts val="2500"/>
              </a:lnSpc>
              <a:buClr>
                <a:srgbClr val="00AEEE"/>
              </a:buClr>
              <a:buSzPct val="70000"/>
              <a:buFont typeface="Arial"/>
              <a:buChar char="•"/>
              <a:tabLst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6pPr>
            <a:lvl7pPr marL="2330450" marR="0" indent="-54720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AEEE"/>
              </a:buClr>
              <a:buSzPct val="70000"/>
              <a:buFont typeface="Arial"/>
              <a:buChar char="•"/>
              <a:tabLst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7pPr>
            <a:lvl8pPr marL="3429000" marR="0" indent="-54720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AEEE"/>
              </a:buClr>
              <a:buSzPct val="70000"/>
              <a:buFont typeface="Arial"/>
              <a:buChar char="•"/>
              <a:tabLst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8pPr>
            <a:lvl9pPr marL="3886200" marR="0" indent="6350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AEEE"/>
              </a:buClr>
              <a:buSzPct val="70000"/>
              <a:buFont typeface="Arial"/>
              <a:buChar char="•"/>
              <a:tabLst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056090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E11283EA-281A-D7B1-A638-0962F01572DB}"/>
              </a:ext>
            </a:extLst>
          </p:cNvPr>
          <p:cNvSpPr/>
          <p:nvPr userDrawn="1"/>
        </p:nvSpPr>
        <p:spPr>
          <a:xfrm>
            <a:off x="0" y="0"/>
            <a:ext cx="9144000" cy="4876800"/>
          </a:xfrm>
          <a:prstGeom prst="rect">
            <a:avLst/>
          </a:prstGeom>
          <a:solidFill>
            <a:srgbClr val="00A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620BD220-7016-28BC-56AE-7425DD81F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181600"/>
            <a:ext cx="2286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730375"/>
            <a:ext cx="7772400" cy="1470025"/>
          </a:xfrm>
        </p:spPr>
        <p:txBody>
          <a:bodyPr>
            <a:noAutofit/>
          </a:bodyPr>
          <a:lstStyle>
            <a:lvl1pPr algn="ctr">
              <a:defRPr sz="45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85800" y="3733800"/>
            <a:ext cx="7772400" cy="1752600"/>
          </a:xfrm>
        </p:spPr>
        <p:txBody>
          <a:bodyPr/>
          <a:lstStyle>
            <a:lvl1pPr marL="0" indent="0" algn="ctr">
              <a:buNone/>
              <a:defRPr sz="2000" cap="none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</p:spTree>
    <p:extLst>
      <p:ext uri="{BB962C8B-B14F-4D97-AF65-F5344CB8AC3E}">
        <p14:creationId xmlns:p14="http://schemas.microsoft.com/office/powerpoint/2010/main" val="312477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CC30231C-17A5-CF66-C5B1-4B890A22FCFA}"/>
              </a:ext>
            </a:extLst>
          </p:cNvPr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00A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3" name="Kuva 5">
            <a:extLst>
              <a:ext uri="{FF2B5EF4-FFF2-40B4-BE49-F238E27FC236}">
                <a16:creationId xmlns:a16="http://schemas.microsoft.com/office/drawing/2014/main" id="{9DDFD165-F197-090E-3662-C88D1D87E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64200"/>
            <a:ext cx="15668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fi-FI"/>
          </a:p>
        </p:txBody>
      </p:sp>
      <p:sp>
        <p:nvSpPr>
          <p:cNvPr id="19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7500" lnSpcReduction="20000"/>
          </a:bodyPr>
          <a:lstStyle>
            <a:lvl1pPr>
              <a:lnSpc>
                <a:spcPts val="2640"/>
              </a:lnSpc>
              <a:defRPr/>
            </a:lvl1pPr>
            <a:lvl3pPr>
              <a:lnSpc>
                <a:spcPts val="2640"/>
              </a:lnSpc>
              <a:defRPr/>
            </a:lvl3pPr>
            <a:lvl5pPr>
              <a:lnSpc>
                <a:spcPts val="2640"/>
              </a:lnSpc>
              <a:defRPr/>
            </a:lvl5pPr>
            <a:lvl6pPr>
              <a:lnSpc>
                <a:spcPts val="2640"/>
              </a:lnSpc>
              <a:defRPr/>
            </a:lvl6pPr>
            <a:lvl7pPr>
              <a:lnSpc>
                <a:spcPts val="2640"/>
              </a:lnSpc>
              <a:defRPr/>
            </a:lvl7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4349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43CEDC7F-02A2-1D6F-11A7-D5F130AC6E34}"/>
              </a:ext>
            </a:extLst>
          </p:cNvPr>
          <p:cNvSpPr/>
          <p:nvPr userDrawn="1"/>
        </p:nvSpPr>
        <p:spPr>
          <a:xfrm>
            <a:off x="0" y="0"/>
            <a:ext cx="9144000" cy="4876800"/>
          </a:xfrm>
          <a:prstGeom prst="rect">
            <a:avLst/>
          </a:prstGeom>
          <a:solidFill>
            <a:srgbClr val="00A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4" name="Kuva 5">
            <a:extLst>
              <a:ext uri="{FF2B5EF4-FFF2-40B4-BE49-F238E27FC236}">
                <a16:creationId xmlns:a16="http://schemas.microsoft.com/office/drawing/2014/main" id="{67319650-653B-412D-B8DD-EDEBD4277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181600"/>
            <a:ext cx="2286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730375"/>
            <a:ext cx="7772400" cy="1470025"/>
          </a:xfrm>
        </p:spPr>
        <p:txBody>
          <a:bodyPr>
            <a:noAutofit/>
          </a:bodyPr>
          <a:lstStyle>
            <a:lvl1pPr algn="ctr">
              <a:defRPr sz="60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fi-FI"/>
              <a:t>Muokkaa perustyylejä osoitt.</a:t>
            </a:r>
          </a:p>
        </p:txBody>
      </p:sp>
    </p:spTree>
    <p:extLst>
      <p:ext uri="{BB962C8B-B14F-4D97-AF65-F5344CB8AC3E}">
        <p14:creationId xmlns:p14="http://schemas.microsoft.com/office/powerpoint/2010/main" val="236719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>
            <a:extLst>
              <a:ext uri="{FF2B5EF4-FFF2-40B4-BE49-F238E27FC236}">
                <a16:creationId xmlns:a16="http://schemas.microsoft.com/office/drawing/2014/main" id="{A7EEBDD2-B75B-AEC3-9D08-66FA9013E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6629400"/>
            <a:ext cx="17367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28A8B605-F98A-1719-D65D-86BEBE5BA3A9}"/>
              </a:ext>
            </a:extLst>
          </p:cNvPr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00A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C0921D8A-BC1D-F2CF-14CA-8AA66ECA94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64200"/>
            <a:ext cx="15668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450000" indent="-4428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400">
                <a:latin typeface="Trebuchet MS"/>
                <a:cs typeface="Trebuchet MS"/>
              </a:defRPr>
            </a:lvl1pPr>
            <a:lvl2pPr marL="0" indent="457200">
              <a:lnSpc>
                <a:spcPts val="3000"/>
              </a:lnSpc>
              <a:spcBef>
                <a:spcPts val="1800"/>
              </a:spcBef>
              <a:buFont typeface="Arial"/>
              <a:buChar char="•"/>
              <a:defRPr>
                <a:latin typeface="Arial"/>
                <a:cs typeface="Arial"/>
              </a:defRPr>
            </a:lvl2pPr>
            <a:lvl3pPr marL="900113" indent="-457200" defTabSz="901700">
              <a:lnSpc>
                <a:spcPts val="2900"/>
              </a:lnSpc>
              <a:spcBef>
                <a:spcPts val="600"/>
              </a:spcBef>
              <a:buSzPct val="71000"/>
              <a:buFont typeface="Arial"/>
              <a:buChar char="•"/>
              <a:tabLst>
                <a:tab pos="901700" algn="l"/>
              </a:tabLst>
              <a:defRPr sz="2400" baseline="0">
                <a:latin typeface="Trebuchet MS"/>
                <a:cs typeface="Trebuchet MS"/>
              </a:defRPr>
            </a:lvl3pPr>
            <a:lvl4pPr marL="0" indent="-457200">
              <a:lnSpc>
                <a:spcPts val="3000"/>
              </a:lnSpc>
              <a:spcBef>
                <a:spcPts val="600"/>
              </a:spcBef>
              <a:defRPr>
                <a:latin typeface="Arial"/>
                <a:cs typeface="Arial"/>
              </a:defRPr>
            </a:lvl4pPr>
            <a:lvl5pPr marL="1438275" indent="-543600" algn="l">
              <a:lnSpc>
                <a:spcPts val="2500"/>
              </a:lnSpc>
              <a:spcBef>
                <a:spcPts val="600"/>
              </a:spcBef>
              <a:buSzPct val="70000"/>
              <a:buFont typeface="Arial"/>
              <a:buChar char="•"/>
              <a:tabLst>
                <a:tab pos="1435100" algn="l"/>
              </a:tabLst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5pPr>
            <a:lvl6pPr marL="1789113" indent="-319088" defTabSz="965200">
              <a:lnSpc>
                <a:spcPts val="2500"/>
              </a:lnSpc>
              <a:buClr>
                <a:srgbClr val="00AEEE"/>
              </a:buClr>
              <a:buSzPct val="70000"/>
              <a:buFont typeface="Arial"/>
              <a:buChar char="•"/>
              <a:tabLst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6pPr>
            <a:lvl7pPr marL="2330450" marR="0" indent="-54720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AEEE"/>
              </a:buClr>
              <a:buSzPct val="70000"/>
              <a:buFont typeface="Arial"/>
              <a:buChar char="•"/>
              <a:tabLst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7pPr>
            <a:lvl8pPr marL="3429000" marR="0" indent="-54720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AEEE"/>
              </a:buClr>
              <a:buSzPct val="70000"/>
              <a:buFont typeface="Arial"/>
              <a:buChar char="•"/>
              <a:tabLst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8pPr>
            <a:lvl9pPr marL="3886200" marR="0" indent="6350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AEEE"/>
              </a:buClr>
              <a:buSzPct val="70000"/>
              <a:buFont typeface="Arial"/>
              <a:buChar char="•"/>
              <a:tabLst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01241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5">
            <a:extLst>
              <a:ext uri="{FF2B5EF4-FFF2-40B4-BE49-F238E27FC236}">
                <a16:creationId xmlns:a16="http://schemas.microsoft.com/office/drawing/2014/main" id="{65486E3F-49C9-0EA9-0C8D-DE7F7E8A11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6629400"/>
            <a:ext cx="17367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2C1270CE-98C1-2508-FA30-62571B5A622E}"/>
              </a:ext>
            </a:extLst>
          </p:cNvPr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00A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6" name="Kuva 7">
            <a:extLst>
              <a:ext uri="{FF2B5EF4-FFF2-40B4-BE49-F238E27FC236}">
                <a16:creationId xmlns:a16="http://schemas.microsoft.com/office/drawing/2014/main" id="{A629FE6F-23CF-BD0E-A467-B0560F6745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64200"/>
            <a:ext cx="15668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450000" indent="-4428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400">
                <a:latin typeface="Trebuchet MS"/>
                <a:cs typeface="Trebuchet MS"/>
              </a:defRPr>
            </a:lvl1pPr>
            <a:lvl2pPr marL="0" indent="457200">
              <a:lnSpc>
                <a:spcPts val="3000"/>
              </a:lnSpc>
              <a:spcBef>
                <a:spcPts val="1800"/>
              </a:spcBef>
              <a:buFont typeface="Arial"/>
              <a:buChar char="•"/>
              <a:defRPr>
                <a:latin typeface="Arial"/>
                <a:cs typeface="Arial"/>
              </a:defRPr>
            </a:lvl2pPr>
            <a:lvl3pPr marL="900113" indent="-457200" defTabSz="901700">
              <a:lnSpc>
                <a:spcPts val="2900"/>
              </a:lnSpc>
              <a:spcBef>
                <a:spcPts val="600"/>
              </a:spcBef>
              <a:buSzPct val="71000"/>
              <a:buFont typeface="Arial"/>
              <a:buChar char="•"/>
              <a:tabLst>
                <a:tab pos="901700" algn="l"/>
              </a:tabLst>
              <a:defRPr sz="2400" baseline="0">
                <a:latin typeface="Trebuchet MS"/>
                <a:cs typeface="Trebuchet MS"/>
              </a:defRPr>
            </a:lvl3pPr>
            <a:lvl4pPr marL="0" indent="-457200">
              <a:lnSpc>
                <a:spcPts val="3000"/>
              </a:lnSpc>
              <a:spcBef>
                <a:spcPts val="600"/>
              </a:spcBef>
              <a:defRPr>
                <a:latin typeface="Arial"/>
                <a:cs typeface="Arial"/>
              </a:defRPr>
            </a:lvl4pPr>
            <a:lvl5pPr marL="1438275" indent="-543600" algn="l">
              <a:lnSpc>
                <a:spcPts val="2500"/>
              </a:lnSpc>
              <a:spcBef>
                <a:spcPts val="600"/>
              </a:spcBef>
              <a:buSzPct val="70000"/>
              <a:buFont typeface="Arial"/>
              <a:buChar char="•"/>
              <a:tabLst>
                <a:tab pos="1435100" algn="l"/>
              </a:tabLst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5pPr>
            <a:lvl6pPr marL="1789113" indent="-319088" defTabSz="965200">
              <a:lnSpc>
                <a:spcPts val="2500"/>
              </a:lnSpc>
              <a:buClr>
                <a:srgbClr val="00AEEE"/>
              </a:buClr>
              <a:buSzPct val="70000"/>
              <a:buFont typeface="Arial"/>
              <a:buChar char="•"/>
              <a:tabLst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6pPr>
            <a:lvl7pPr marL="2330450" marR="0" indent="-54720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AEEE"/>
              </a:buClr>
              <a:buSzPct val="70000"/>
              <a:buFont typeface="Arial"/>
              <a:buChar char="•"/>
              <a:tabLst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7pPr>
            <a:lvl8pPr marL="3429000" marR="0" indent="-54720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AEEE"/>
              </a:buClr>
              <a:buSzPct val="70000"/>
              <a:buFont typeface="Arial"/>
              <a:buChar char="•"/>
              <a:tabLst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8pPr>
            <a:lvl9pPr marL="3886200" marR="0" indent="63500" algn="l" defTabSz="914400" rtl="0" eaLnBrk="1" fontAlgn="auto" latinLnBrk="0" hangingPunct="1">
              <a:lnSpc>
                <a:spcPts val="2500"/>
              </a:lnSpc>
              <a:spcBef>
                <a:spcPts val="600"/>
              </a:spcBef>
              <a:spcAft>
                <a:spcPts val="0"/>
              </a:spcAft>
              <a:buClr>
                <a:srgbClr val="00AEEE"/>
              </a:buClr>
              <a:buSzPct val="70000"/>
              <a:buFont typeface="Arial"/>
              <a:buChar char="•"/>
              <a:tabLst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defRPr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34773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8E0BE65D-03F2-AB3C-DB58-C241233C52A1}"/>
              </a:ext>
            </a:extLst>
          </p:cNvPr>
          <p:cNvSpPr/>
          <p:nvPr userDrawn="1"/>
        </p:nvSpPr>
        <p:spPr>
          <a:xfrm>
            <a:off x="0" y="0"/>
            <a:ext cx="9144000" cy="4876800"/>
          </a:xfrm>
          <a:prstGeom prst="rect">
            <a:avLst/>
          </a:prstGeom>
          <a:solidFill>
            <a:srgbClr val="00A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4A55223E-5C70-79AD-BC08-E14FFCEEE2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181600"/>
            <a:ext cx="2286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730375"/>
            <a:ext cx="7772400" cy="1470025"/>
          </a:xfrm>
        </p:spPr>
        <p:txBody>
          <a:bodyPr>
            <a:noAutofit/>
          </a:bodyPr>
          <a:lstStyle>
            <a:lvl1pPr algn="ctr">
              <a:defRPr sz="45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85800" y="3733800"/>
            <a:ext cx="7772400" cy="1752600"/>
          </a:xfrm>
        </p:spPr>
        <p:txBody>
          <a:bodyPr/>
          <a:lstStyle>
            <a:lvl1pPr marL="0" indent="0" algn="ctr">
              <a:buNone/>
              <a:defRPr sz="2000" cap="none" baseline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</p:spTree>
    <p:extLst>
      <p:ext uri="{BB962C8B-B14F-4D97-AF65-F5344CB8AC3E}">
        <p14:creationId xmlns:p14="http://schemas.microsoft.com/office/powerpoint/2010/main" val="425520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2538E8E5-E603-D306-1312-5FE1DC8390F3}"/>
              </a:ext>
            </a:extLst>
          </p:cNvPr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00A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3" name="Kuva 5">
            <a:extLst>
              <a:ext uri="{FF2B5EF4-FFF2-40B4-BE49-F238E27FC236}">
                <a16:creationId xmlns:a16="http://schemas.microsoft.com/office/drawing/2014/main" id="{4CCCE0A0-E902-E9E9-DCB9-D7F81BF23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64200"/>
            <a:ext cx="15668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fi-FI"/>
          </a:p>
        </p:txBody>
      </p:sp>
      <p:sp>
        <p:nvSpPr>
          <p:cNvPr id="19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7500" lnSpcReduction="20000"/>
          </a:bodyPr>
          <a:lstStyle>
            <a:lvl1pPr>
              <a:lnSpc>
                <a:spcPts val="2640"/>
              </a:lnSpc>
              <a:defRPr/>
            </a:lvl1pPr>
            <a:lvl3pPr>
              <a:lnSpc>
                <a:spcPts val="2640"/>
              </a:lnSpc>
              <a:defRPr/>
            </a:lvl3pPr>
            <a:lvl5pPr>
              <a:lnSpc>
                <a:spcPts val="2640"/>
              </a:lnSpc>
              <a:defRPr/>
            </a:lvl5pPr>
            <a:lvl6pPr>
              <a:lnSpc>
                <a:spcPts val="2640"/>
              </a:lnSpc>
              <a:defRPr/>
            </a:lvl6pPr>
            <a:lvl7pPr>
              <a:lnSpc>
                <a:spcPts val="2640"/>
              </a:lnSpc>
              <a:defRPr/>
            </a:lvl7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29290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25FFC1C4-BD89-87B0-F9D1-18E9800C938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8B1F8C68-B4F1-4F49-27A3-44C29248D2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 dolor sit amet kohtuullisen paljon tekstiä</a:t>
            </a:r>
          </a:p>
          <a:p>
            <a:pPr lvl="2"/>
            <a:r>
              <a:rPr lang="fi-FI" altLang="fi-FI"/>
              <a:t>	Toinen taso</a:t>
            </a:r>
          </a:p>
          <a:p>
            <a:pPr lvl="4"/>
            <a:r>
              <a:rPr lang="fi-FI" altLang="fi-FI"/>
              <a:t>Kolmas taso</a:t>
            </a:r>
          </a:p>
          <a:p>
            <a:pPr lvl="4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  <a:p>
            <a:pPr lvl="4"/>
            <a:r>
              <a:rPr lang="fi-FI" altLang="fi-FI"/>
              <a:t>Kuudes taso</a:t>
            </a:r>
          </a:p>
          <a:p>
            <a:pPr lvl="4"/>
            <a:r>
              <a:rPr lang="fi-FI" altLang="fi-FI"/>
              <a:t>Seitsemäs taso</a:t>
            </a:r>
          </a:p>
          <a:p>
            <a:pPr lvl="4"/>
            <a:endParaRPr lang="fi-FI" altLang="fi-FI"/>
          </a:p>
          <a:p>
            <a:pPr lvl="4"/>
            <a:endParaRPr lang="fi-FI" alt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DB39D0CD-1498-342F-350C-1421225F9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200" y="62484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5959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C6AEB9-245B-4C0E-BC30-ED27D00C2A2A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00AEEE"/>
          </a:solidFill>
          <a:latin typeface="Trebuchet MS"/>
          <a:ea typeface="ヒラギノ角ゴ Pro W3" pitchFamily="-111" charset="-128"/>
          <a:cs typeface="Trebuchet M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  <a:cs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  <a:cs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  <a:cs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  <a:cs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</a:defRPr>
      </a:lvl9pPr>
    </p:titleStyle>
    <p:bodyStyle>
      <a:lvl1pPr marL="269875" indent="-276225" algn="l" rtl="0" eaLnBrk="0" fontAlgn="base" hangingPunct="0">
        <a:lnSpc>
          <a:spcPts val="2800"/>
        </a:lnSpc>
        <a:spcBef>
          <a:spcPts val="525"/>
        </a:spcBef>
        <a:spcAft>
          <a:spcPct val="0"/>
        </a:spcAft>
        <a:buClr>
          <a:srgbClr val="00AEEE"/>
        </a:buClr>
        <a:buSzPct val="105000"/>
        <a:buFont typeface="Arial" panose="020B0604020202020204" pitchFamily="34" charset="0"/>
        <a:buChar char="•"/>
        <a:defRPr sz="2200" kern="1200">
          <a:solidFill>
            <a:srgbClr val="595959"/>
          </a:solidFill>
          <a:latin typeface="Trebuchet MS"/>
          <a:ea typeface="ヒラギノ角ゴ Pro W3" pitchFamily="-111" charset="-128"/>
          <a:cs typeface="Trebuchet MS"/>
        </a:defRPr>
      </a:lvl1pPr>
      <a:lvl2pPr marL="285750" indent="-285750" algn="l" rtl="0" eaLnBrk="0" fontAlgn="base" hangingPunct="0">
        <a:spcBef>
          <a:spcPts val="525"/>
        </a:spcBef>
        <a:spcAft>
          <a:spcPct val="0"/>
        </a:spcAft>
        <a:buClr>
          <a:srgbClr val="002366"/>
        </a:buClr>
        <a:buFont typeface="Arial" panose="020B0604020202020204" pitchFamily="34" charset="0"/>
        <a:defRPr sz="2000" kern="1200">
          <a:solidFill>
            <a:srgbClr val="595959"/>
          </a:solidFill>
          <a:latin typeface="Arial" pitchFamily="-111" charset="0"/>
          <a:ea typeface="Arial" pitchFamily="-111" charset="0"/>
          <a:cs typeface="Arial"/>
        </a:defRPr>
      </a:lvl2pPr>
      <a:lvl3pPr marL="901700" indent="-228600" algn="l" rtl="0" eaLnBrk="0" fontAlgn="base" hangingPunct="0">
        <a:lnSpc>
          <a:spcPts val="2800"/>
        </a:lnSpc>
        <a:spcBef>
          <a:spcPts val="525"/>
        </a:spcBef>
        <a:spcAft>
          <a:spcPct val="0"/>
        </a:spcAft>
        <a:buClr>
          <a:srgbClr val="00AEEE"/>
        </a:buClr>
        <a:buSzPct val="70000"/>
        <a:buFont typeface="Arial" panose="020B0604020202020204" pitchFamily="34" charset="0"/>
        <a:buChar char="•"/>
        <a:defRPr sz="2200" kern="1200">
          <a:solidFill>
            <a:srgbClr val="595959"/>
          </a:solidFill>
          <a:latin typeface="Trebuchet MS"/>
          <a:ea typeface="Trebuchet MS" pitchFamily="-111" charset="0"/>
          <a:cs typeface="Trebuchet MS"/>
        </a:defRPr>
      </a:lvl3pPr>
      <a:lvl4pPr marL="1600200" indent="-228600" algn="l" rtl="0" eaLnBrk="0" fontAlgn="base" hangingPunct="0">
        <a:spcBef>
          <a:spcPts val="525"/>
        </a:spcBef>
        <a:spcAft>
          <a:spcPct val="0"/>
        </a:spcAft>
        <a:buClr>
          <a:srgbClr val="002366"/>
        </a:buClr>
        <a:buSzPct val="70000"/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Arial" pitchFamily="-111" charset="0"/>
          <a:ea typeface="Arial" pitchFamily="-111" charset="0"/>
          <a:cs typeface="Arial"/>
        </a:defRPr>
      </a:lvl4pPr>
      <a:lvl5pPr marL="1524000" indent="-228600" algn="l" rtl="0" eaLnBrk="0" fontAlgn="base" hangingPunct="0">
        <a:lnSpc>
          <a:spcPts val="2800"/>
        </a:lnSpc>
        <a:spcBef>
          <a:spcPts val="525"/>
        </a:spcBef>
        <a:spcAft>
          <a:spcPct val="0"/>
        </a:spcAft>
        <a:buClr>
          <a:srgbClr val="00AEEE"/>
        </a:buClr>
        <a:buSzPct val="70000"/>
        <a:buFont typeface="Arial" panose="020B0604020202020204" pitchFamily="34" charset="0"/>
        <a:buChar char="•"/>
        <a:defRPr sz="2200" kern="1200">
          <a:solidFill>
            <a:srgbClr val="595959"/>
          </a:solidFill>
          <a:latin typeface="Trebuchet MS"/>
          <a:ea typeface="Trebuchet MS" pitchFamily="-111" charset="0"/>
          <a:cs typeface="Trebuchet MS"/>
        </a:defRPr>
      </a:lvl5pPr>
      <a:lvl6pPr marL="2336800" indent="-228600" algn="l" defTabSz="914400" rtl="0" eaLnBrk="1" latinLnBrk="0" hangingPunct="1">
        <a:lnSpc>
          <a:spcPts val="2800"/>
        </a:lnSpc>
        <a:spcBef>
          <a:spcPct val="20000"/>
        </a:spcBef>
        <a:buClr>
          <a:srgbClr val="00AEEE"/>
        </a:buClr>
        <a:buSzPct val="70000"/>
        <a:buFont typeface="Arial"/>
        <a:buChar char="•"/>
        <a:defRPr sz="2200" b="0" i="0" kern="1200" baseline="0">
          <a:solidFill>
            <a:schemeClr val="tx1">
              <a:lumMod val="65000"/>
              <a:lumOff val="35000"/>
            </a:schemeClr>
          </a:solidFill>
          <a:latin typeface="Trebuchet MS"/>
          <a:ea typeface="+mn-ea"/>
          <a:cs typeface="Trebuchet MS"/>
        </a:defRPr>
      </a:lvl6pPr>
      <a:lvl7pPr marL="2971800" indent="-228600" algn="l" defTabSz="914400" rtl="0" eaLnBrk="1" latinLnBrk="0" hangingPunct="1">
        <a:lnSpc>
          <a:spcPts val="2800"/>
        </a:lnSpc>
        <a:spcBef>
          <a:spcPct val="20000"/>
        </a:spcBef>
        <a:buClr>
          <a:srgbClr val="00AEEE"/>
        </a:buClr>
        <a:buSzPct val="70000"/>
        <a:buFont typeface="Arial"/>
        <a:buChar char="•"/>
        <a:defRPr sz="2200" b="0" i="0" kern="1200" baseline="0">
          <a:solidFill>
            <a:schemeClr val="tx1">
              <a:lumMod val="65000"/>
              <a:lumOff val="35000"/>
            </a:schemeClr>
          </a:solidFill>
          <a:latin typeface="Trebuchet MS"/>
          <a:ea typeface="+mn-ea"/>
          <a:cs typeface="Trebuchet MS"/>
        </a:defRPr>
      </a:lvl7pPr>
      <a:lvl8pPr marL="3429000" indent="-228600" algn="l" defTabSz="914400" rtl="0" eaLnBrk="1" latinLnBrk="0" hangingPunct="1">
        <a:spcBef>
          <a:spcPct val="20000"/>
        </a:spcBef>
        <a:buClr>
          <a:srgbClr val="00AEEE"/>
        </a:buClr>
        <a:buSzPct val="70000"/>
        <a:buFont typeface="Arial" pitchFamily="34" charset="0"/>
        <a:buChar char="•"/>
        <a:defRPr sz="2200" kern="1200" baseline="0">
          <a:solidFill>
            <a:schemeClr val="tx1">
              <a:lumMod val="65000"/>
              <a:lumOff val="35000"/>
            </a:schemeClr>
          </a:solidFill>
          <a:latin typeface="Trebuchet MS"/>
          <a:ea typeface="+mn-ea"/>
          <a:cs typeface="Trebuchet MS"/>
        </a:defRPr>
      </a:lvl8pPr>
      <a:lvl9pPr marL="38862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00AEEE"/>
        </a:buClr>
        <a:buSzPct val="70000"/>
        <a:buFont typeface="Arial"/>
        <a:buChar char="•"/>
        <a:tabLst/>
        <a:defRPr sz="2200" kern="1200">
          <a:solidFill>
            <a:schemeClr val="tx1">
              <a:lumMod val="65000"/>
              <a:lumOff val="35000"/>
            </a:schemeClr>
          </a:solidFill>
          <a:latin typeface="Trebuchet MS"/>
          <a:ea typeface="+mn-ea"/>
          <a:cs typeface="Trebuchet M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tsikon paikkamerkki 1">
            <a:extLst>
              <a:ext uri="{FF2B5EF4-FFF2-40B4-BE49-F238E27FC236}">
                <a16:creationId xmlns:a16="http://schemas.microsoft.com/office/drawing/2014/main" id="{19CBF33D-0EA6-EF8C-291C-3052C94C59C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2051" name="Tekstin paikkamerkki 2">
            <a:extLst>
              <a:ext uri="{FF2B5EF4-FFF2-40B4-BE49-F238E27FC236}">
                <a16:creationId xmlns:a16="http://schemas.microsoft.com/office/drawing/2014/main" id="{C33D1274-89B5-E683-DFE9-7DCDEE0F90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 dolor sit amet kohtuullisen paljon tekstiä</a:t>
            </a:r>
          </a:p>
          <a:p>
            <a:pPr lvl="2"/>
            <a:r>
              <a:rPr lang="fi-FI" altLang="fi-FI"/>
              <a:t>	Toinen taso</a:t>
            </a:r>
          </a:p>
          <a:p>
            <a:pPr lvl="4"/>
            <a:r>
              <a:rPr lang="fi-FI" altLang="fi-FI"/>
              <a:t>Kolmas taso</a:t>
            </a:r>
          </a:p>
          <a:p>
            <a:pPr lvl="4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  <a:p>
            <a:pPr lvl="4"/>
            <a:r>
              <a:rPr lang="fi-FI" altLang="fi-FI"/>
              <a:t>Kuudes taso</a:t>
            </a:r>
          </a:p>
          <a:p>
            <a:pPr lvl="4"/>
            <a:r>
              <a:rPr lang="fi-FI" altLang="fi-FI"/>
              <a:t>Seitsemäs taso</a:t>
            </a:r>
          </a:p>
          <a:p>
            <a:pPr lvl="4"/>
            <a:endParaRPr lang="fi-FI" altLang="fi-FI"/>
          </a:p>
          <a:p>
            <a:pPr lvl="4"/>
            <a:endParaRPr lang="fi-FI" alt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F7C6DE0D-E47C-762B-AB95-6A028A5D3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200" y="62484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5959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E15E04-5AA8-4980-8C86-64EA83F46F90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rgbClr val="00AEEE"/>
          </a:solidFill>
          <a:latin typeface="Trebuchet MS"/>
          <a:ea typeface="ヒラギノ角ゴ Pro W3" pitchFamily="-111" charset="-128"/>
          <a:cs typeface="Trebuchet M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  <a:cs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  <a:cs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  <a:cs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  <a:cs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00AEEE"/>
          </a:solidFill>
          <a:latin typeface="Trebuchet MS" pitchFamily="-111" charset="0"/>
          <a:ea typeface="ヒラギノ角ゴ Pro W3" pitchFamily="-111" charset="-128"/>
        </a:defRPr>
      </a:lvl9pPr>
    </p:titleStyle>
    <p:bodyStyle>
      <a:lvl1pPr marL="269875" indent="-276225" algn="l" rtl="0" eaLnBrk="0" fontAlgn="base" hangingPunct="0">
        <a:lnSpc>
          <a:spcPts val="2800"/>
        </a:lnSpc>
        <a:spcBef>
          <a:spcPts val="525"/>
        </a:spcBef>
        <a:spcAft>
          <a:spcPct val="0"/>
        </a:spcAft>
        <a:buClr>
          <a:srgbClr val="00AEEE"/>
        </a:buClr>
        <a:buSzPct val="105000"/>
        <a:buFont typeface="Arial" panose="020B0604020202020204" pitchFamily="34" charset="0"/>
        <a:buChar char="•"/>
        <a:defRPr sz="2200" kern="1200">
          <a:solidFill>
            <a:srgbClr val="595959"/>
          </a:solidFill>
          <a:latin typeface="Trebuchet MS"/>
          <a:ea typeface="ヒラギノ角ゴ Pro W3" pitchFamily="-111" charset="-128"/>
          <a:cs typeface="Trebuchet MS"/>
        </a:defRPr>
      </a:lvl1pPr>
      <a:lvl2pPr marL="285750" indent="-285750" algn="l" rtl="0" eaLnBrk="0" fontAlgn="base" hangingPunct="0">
        <a:spcBef>
          <a:spcPts val="525"/>
        </a:spcBef>
        <a:spcAft>
          <a:spcPct val="0"/>
        </a:spcAft>
        <a:buClr>
          <a:srgbClr val="002366"/>
        </a:buClr>
        <a:buFont typeface="Arial" panose="020B0604020202020204" pitchFamily="34" charset="0"/>
        <a:defRPr sz="2000" kern="1200">
          <a:solidFill>
            <a:srgbClr val="595959"/>
          </a:solidFill>
          <a:latin typeface="Arial" pitchFamily="-111" charset="0"/>
          <a:ea typeface="Arial" pitchFamily="-111" charset="0"/>
          <a:cs typeface="Arial"/>
        </a:defRPr>
      </a:lvl2pPr>
      <a:lvl3pPr marL="901700" indent="-228600" algn="l" rtl="0" eaLnBrk="0" fontAlgn="base" hangingPunct="0">
        <a:lnSpc>
          <a:spcPts val="2800"/>
        </a:lnSpc>
        <a:spcBef>
          <a:spcPts val="525"/>
        </a:spcBef>
        <a:spcAft>
          <a:spcPct val="0"/>
        </a:spcAft>
        <a:buClr>
          <a:srgbClr val="00AEEE"/>
        </a:buClr>
        <a:buSzPct val="70000"/>
        <a:buFont typeface="Arial" panose="020B0604020202020204" pitchFamily="34" charset="0"/>
        <a:buChar char="•"/>
        <a:defRPr sz="2200" kern="1200">
          <a:solidFill>
            <a:srgbClr val="595959"/>
          </a:solidFill>
          <a:latin typeface="Trebuchet MS"/>
          <a:ea typeface="Trebuchet MS" pitchFamily="-111" charset="0"/>
          <a:cs typeface="Trebuchet MS"/>
        </a:defRPr>
      </a:lvl3pPr>
      <a:lvl4pPr marL="1600200" indent="-228600" algn="l" rtl="0" eaLnBrk="0" fontAlgn="base" hangingPunct="0">
        <a:spcBef>
          <a:spcPts val="525"/>
        </a:spcBef>
        <a:spcAft>
          <a:spcPct val="0"/>
        </a:spcAft>
        <a:buClr>
          <a:srgbClr val="002366"/>
        </a:buClr>
        <a:buSzPct val="70000"/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Arial" pitchFamily="-111" charset="0"/>
          <a:ea typeface="Arial" pitchFamily="-111" charset="0"/>
          <a:cs typeface="Arial"/>
        </a:defRPr>
      </a:lvl4pPr>
      <a:lvl5pPr marL="1524000" indent="-228600" algn="l" rtl="0" eaLnBrk="0" fontAlgn="base" hangingPunct="0">
        <a:lnSpc>
          <a:spcPts val="2800"/>
        </a:lnSpc>
        <a:spcBef>
          <a:spcPts val="525"/>
        </a:spcBef>
        <a:spcAft>
          <a:spcPct val="0"/>
        </a:spcAft>
        <a:buClr>
          <a:srgbClr val="00AEEE"/>
        </a:buClr>
        <a:buSzPct val="70000"/>
        <a:buFont typeface="Arial" panose="020B0604020202020204" pitchFamily="34" charset="0"/>
        <a:buChar char="•"/>
        <a:defRPr sz="2200" kern="1200">
          <a:solidFill>
            <a:srgbClr val="595959"/>
          </a:solidFill>
          <a:latin typeface="Trebuchet MS"/>
          <a:ea typeface="Trebuchet MS" pitchFamily="-111" charset="0"/>
          <a:cs typeface="Trebuchet MS"/>
        </a:defRPr>
      </a:lvl5pPr>
      <a:lvl6pPr marL="2336800" indent="-228600" algn="l" defTabSz="914400" rtl="0" eaLnBrk="1" latinLnBrk="0" hangingPunct="1">
        <a:lnSpc>
          <a:spcPts val="2800"/>
        </a:lnSpc>
        <a:spcBef>
          <a:spcPct val="20000"/>
        </a:spcBef>
        <a:buClr>
          <a:srgbClr val="00AEEE"/>
        </a:buClr>
        <a:buSzPct val="70000"/>
        <a:buFont typeface="Arial"/>
        <a:buChar char="•"/>
        <a:defRPr sz="2200" b="0" i="0" kern="1200" baseline="0">
          <a:solidFill>
            <a:schemeClr val="tx1">
              <a:lumMod val="65000"/>
              <a:lumOff val="35000"/>
            </a:schemeClr>
          </a:solidFill>
          <a:latin typeface="Trebuchet MS"/>
          <a:ea typeface="+mn-ea"/>
          <a:cs typeface="Trebuchet MS"/>
        </a:defRPr>
      </a:lvl6pPr>
      <a:lvl7pPr marL="2971800" indent="-228600" algn="l" defTabSz="914400" rtl="0" eaLnBrk="1" latinLnBrk="0" hangingPunct="1">
        <a:lnSpc>
          <a:spcPts val="2800"/>
        </a:lnSpc>
        <a:spcBef>
          <a:spcPct val="20000"/>
        </a:spcBef>
        <a:buClr>
          <a:srgbClr val="00AEEE"/>
        </a:buClr>
        <a:buSzPct val="70000"/>
        <a:buFont typeface="Arial"/>
        <a:buChar char="•"/>
        <a:defRPr sz="2200" b="0" i="0" kern="1200" baseline="0">
          <a:solidFill>
            <a:schemeClr val="tx1">
              <a:lumMod val="65000"/>
              <a:lumOff val="35000"/>
            </a:schemeClr>
          </a:solidFill>
          <a:latin typeface="Trebuchet MS"/>
          <a:ea typeface="+mn-ea"/>
          <a:cs typeface="Trebuchet MS"/>
        </a:defRPr>
      </a:lvl7pPr>
      <a:lvl8pPr marL="3429000" indent="-228600" algn="l" defTabSz="914400" rtl="0" eaLnBrk="1" latinLnBrk="0" hangingPunct="1">
        <a:spcBef>
          <a:spcPct val="20000"/>
        </a:spcBef>
        <a:buClr>
          <a:srgbClr val="00AEEE"/>
        </a:buClr>
        <a:buSzPct val="70000"/>
        <a:buFont typeface="Arial" pitchFamily="34" charset="0"/>
        <a:buChar char="•"/>
        <a:defRPr sz="2200" kern="1200" baseline="0">
          <a:solidFill>
            <a:schemeClr val="tx1">
              <a:lumMod val="65000"/>
              <a:lumOff val="35000"/>
            </a:schemeClr>
          </a:solidFill>
          <a:latin typeface="Trebuchet MS"/>
          <a:ea typeface="+mn-ea"/>
          <a:cs typeface="Trebuchet MS"/>
        </a:defRPr>
      </a:lvl8pPr>
      <a:lvl9pPr marL="38862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00AEEE"/>
        </a:buClr>
        <a:buSzPct val="70000"/>
        <a:buFont typeface="Arial"/>
        <a:buChar char="•"/>
        <a:tabLst/>
        <a:defRPr sz="2200" kern="1200">
          <a:solidFill>
            <a:schemeClr val="tx1">
              <a:lumMod val="65000"/>
              <a:lumOff val="35000"/>
            </a:schemeClr>
          </a:solidFill>
          <a:latin typeface="Trebuchet MS"/>
          <a:ea typeface="+mn-ea"/>
          <a:cs typeface="Trebuchet M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tsikko 1">
            <a:extLst>
              <a:ext uri="{FF2B5EF4-FFF2-40B4-BE49-F238E27FC236}">
                <a16:creationId xmlns:a16="http://schemas.microsoft.com/office/drawing/2014/main" id="{978C3E45-584F-32BD-40DE-24D391B138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sz="6000" dirty="0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Allergia-, iho- ja astmaliitto</a:t>
            </a:r>
          </a:p>
        </p:txBody>
      </p:sp>
    </p:spTree>
    <p:extLst>
      <p:ext uri="{BB962C8B-B14F-4D97-AF65-F5344CB8AC3E}">
        <p14:creationId xmlns:p14="http://schemas.microsoft.com/office/powerpoint/2010/main" val="5314138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7154B0-AD4C-F130-47E7-FB037EA7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Astma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49C6D4-B3AE-5BDD-5E37-C033B7CBD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5792296" cy="5661248"/>
          </a:xfrm>
        </p:spPr>
        <p:txBody>
          <a:bodyPr/>
          <a:lstStyle/>
          <a:p>
            <a:r>
              <a:rPr lang="fi-FI" dirty="0"/>
              <a:t>Astma on hengitysteiden pitkäaikaisesta tulehduksesta johtuva sairaus</a:t>
            </a:r>
          </a:p>
          <a:p>
            <a:r>
              <a:rPr lang="fi-FI" dirty="0"/>
              <a:t>Astmaa sairastaa noin 10% suomalaisista</a:t>
            </a:r>
          </a:p>
          <a:p>
            <a:r>
              <a:rPr lang="fi-FI" dirty="0"/>
              <a:t>Astmatyyppejä on useita mm. atooppinen astma, tupakoivien astma, lihavuusastma…</a:t>
            </a:r>
          </a:p>
          <a:p>
            <a:r>
              <a:rPr lang="fi-FI" dirty="0"/>
              <a:t>Allergisen astman ilmaantuvuus on korkein varhaislapsuudessa. 40 vuoden jälkeen ilmaantunut uusi astma on useimmiten ei-allerginen</a:t>
            </a:r>
          </a:p>
          <a:p>
            <a:pPr marL="7200" indent="0">
              <a:buNone/>
            </a:pPr>
            <a:endParaRPr lang="fi-FI" dirty="0"/>
          </a:p>
        </p:txBody>
      </p:sp>
      <p:pic>
        <p:nvPicPr>
          <p:cNvPr id="5" name="Kuva 4" descr="Kuva, joka sisältää kohteen henkilö, nainen&#10;&#10;Kuvaus luotu automaattisesti">
            <a:extLst>
              <a:ext uri="{FF2B5EF4-FFF2-40B4-BE49-F238E27FC236}">
                <a16:creationId xmlns:a16="http://schemas.microsoft.com/office/drawing/2014/main" id="{25119ECD-DAEA-3820-5F1A-B309384AA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4" r="30144"/>
          <a:stretch/>
        </p:blipFill>
        <p:spPr>
          <a:xfrm>
            <a:off x="6566216" y="1196752"/>
            <a:ext cx="2226157" cy="367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7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18D295-9A6F-6EAC-D382-0E656A1F2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Astman oireet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EB0693-8736-63F2-E2E9-D68D87CAC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3907"/>
            <a:ext cx="5529160" cy="4525963"/>
          </a:xfrm>
        </p:spPr>
        <p:txBody>
          <a:bodyPr/>
          <a:lstStyle/>
          <a:p>
            <a:r>
              <a:rPr lang="fi-FI" dirty="0"/>
              <a:t>Astman tavallisia oireita ovat yskä, limannousu sekä keuhkoputkien supistumisesta johtuvat hengityksen vinkuminen ja ahdistuksen tunne. </a:t>
            </a:r>
          </a:p>
          <a:p>
            <a:r>
              <a:rPr lang="fi-FI" sz="2400" dirty="0"/>
              <a:t>Astmaoireet voivat liittyä olosuhteisiin, mm. kylmään ilmaan, </a:t>
            </a:r>
            <a:r>
              <a:rPr lang="fi-FI" dirty="0"/>
              <a:t>hengitysilman </a:t>
            </a:r>
            <a:r>
              <a:rPr lang="fi-FI" sz="2400" dirty="0"/>
              <a:t>allergeeneihin mm. (siitepöly, katupöly) tai rasitukseen </a:t>
            </a:r>
          </a:p>
          <a:p>
            <a:r>
              <a:rPr lang="fi-FI" dirty="0"/>
              <a:t>Oireita esiintyy usein öisin ja aamuisin.</a:t>
            </a:r>
          </a:p>
          <a:p>
            <a:pPr marL="7200" indent="0">
              <a:buNone/>
            </a:pPr>
            <a:endParaRPr lang="fi-FI" dirty="0"/>
          </a:p>
        </p:txBody>
      </p:sp>
      <p:pic>
        <p:nvPicPr>
          <p:cNvPr id="6" name="Sisällön paikkamerkki 3">
            <a:extLst>
              <a:ext uri="{FF2B5EF4-FFF2-40B4-BE49-F238E27FC236}">
                <a16:creationId xmlns:a16="http://schemas.microsoft.com/office/drawing/2014/main" id="{F6C5D01C-0A24-793A-EF0E-F52FF7CDB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70127" y="1463299"/>
            <a:ext cx="2116673" cy="212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957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CEEBDF-125B-FFB3-266A-BBB35F4FD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Astman hoidon tavoite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5D52EC-EEF0-2C63-3B44-0226A0C47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300" y="1274203"/>
            <a:ext cx="5831767" cy="4525963"/>
          </a:xfrm>
        </p:spPr>
        <p:txBody>
          <a:bodyPr/>
          <a:lstStyle/>
          <a:p>
            <a:r>
              <a:rPr lang="fi-FI" dirty="0"/>
              <a:t>Astmaoireet voivat olla hyvin yksilöllisiä ja siksi on tärkeää oppia tuntemaan oma astma ja itselle tyypilliset astmaoireet ja olosuhteet jossa oireita ilmenee.</a:t>
            </a:r>
          </a:p>
          <a:p>
            <a:r>
              <a:rPr lang="fi-FI" dirty="0"/>
              <a:t>Hoidon kulmakivi on säännöllinen lääkitys ja hyvä omahoito mm. tupakoinnin lopettaminen, säännöllinen liikunta</a:t>
            </a:r>
          </a:p>
          <a:p>
            <a:r>
              <a:rPr lang="fi-FI" dirty="0"/>
              <a:t>Astman hoidon tavoitteena on oireettomuus, normaali keuhkojen toimintakyky ja pahenemisvaiheiden esto 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105561B-FEC4-274E-77D1-77592806C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996" y="1359747"/>
            <a:ext cx="2411904" cy="16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54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tsikko 1">
            <a:extLst>
              <a:ext uri="{FF2B5EF4-FFF2-40B4-BE49-F238E27FC236}">
                <a16:creationId xmlns:a16="http://schemas.microsoft.com/office/drawing/2014/main" id="{1BCCD19B-DE8D-2BA6-47C8-B6B6F3AD4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Ikääntyvän astma</a:t>
            </a:r>
          </a:p>
        </p:txBody>
      </p:sp>
      <p:sp>
        <p:nvSpPr>
          <p:cNvPr id="19459" name="Sisällön paikkamerkki 2">
            <a:extLst>
              <a:ext uri="{FF2B5EF4-FFF2-40B4-BE49-F238E27FC236}">
                <a16:creationId xmlns:a16="http://schemas.microsoft.com/office/drawing/2014/main" id="{F1D9F4D9-F11A-D349-AC73-D3D7B473CC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66018"/>
            <a:ext cx="6265942" cy="4525963"/>
          </a:xfrm>
        </p:spPr>
        <p:txBody>
          <a:bodyPr/>
          <a:lstStyle/>
          <a:p>
            <a:pPr marL="449580" indent="-442595"/>
            <a:r>
              <a:rPr lang="fi-FI" dirty="0">
                <a:ea typeface="ヒラギノ角ゴ Pro W3"/>
              </a:rPr>
              <a:t>Astmaan voi sairastua missä iässä vaan</a:t>
            </a:r>
          </a:p>
          <a:p>
            <a:pPr marL="449580" indent="-442595"/>
            <a:r>
              <a:rPr lang="fi-FI" dirty="0">
                <a:ea typeface="ヒラギノ角ゴ Pro W3"/>
              </a:rPr>
              <a:t>Ikääntyvän astma on alihoidettu ja alidiagnosoitu</a:t>
            </a:r>
            <a:endParaRPr lang="fi-FI" dirty="0"/>
          </a:p>
          <a:p>
            <a:pPr marL="449580" indent="-442595"/>
            <a:r>
              <a:rPr lang="fi-FI" dirty="0">
                <a:ea typeface="ヒラギノ角ゴ Pro W3"/>
              </a:rPr>
              <a:t>Ikääntyvän astmaoireet tulkitaan helposti normaaliin ikääntymiseen tai muihin perussairauksiin liittyviksi.</a:t>
            </a:r>
          </a:p>
          <a:p>
            <a:pPr marL="449580" indent="-442595"/>
            <a:r>
              <a:rPr lang="fi-FI" dirty="0">
                <a:ea typeface="ヒラギノ角ゴ Pro W3"/>
              </a:rPr>
              <a:t>Astman oireet eivät yleensä helpotu iän myötä vaan astmalääkitystä jatketaan elämänkaaren loppuun asti</a:t>
            </a:r>
            <a:endParaRPr lang="fi-FI" dirty="0"/>
          </a:p>
          <a:p>
            <a:pPr marL="449580" indent="-442595"/>
            <a:r>
              <a:rPr lang="fi-FI" dirty="0">
                <a:ea typeface="ヒラギノ角ゴ Pro W3"/>
              </a:rPr>
              <a:t>Yli puolella ikääntyneistä astmaatikoista on astman lisäksi myös jokin muu hoitoa vaativa pitkäaikaissairaus</a:t>
            </a:r>
            <a:endParaRPr lang="fi-FI" dirty="0"/>
          </a:p>
          <a:p>
            <a:pPr marL="349885" indent="-342900"/>
            <a:endParaRPr lang="fi-FI" dirty="0">
              <a:latin typeface="Trebuchet MS" panose="020B0603020202020204" pitchFamily="34" charset="0"/>
              <a:cs typeface="Trebuchet MS" panose="020B0603020202020204" pitchFamily="34" charset="0"/>
            </a:endParaRPr>
          </a:p>
          <a:p>
            <a:pPr marL="449580" indent="-442595">
              <a:buNone/>
            </a:pPr>
            <a:endParaRPr lang="fi-FI" dirty="0">
              <a:latin typeface="Trebuchet MS" panose="020B0603020202020204" pitchFamily="34" charset="0"/>
              <a:cs typeface="Trebuchet MS" panose="020B0603020202020204" pitchFamily="34" charset="0"/>
            </a:endParaRPr>
          </a:p>
          <a:p>
            <a:pPr marL="7620" indent="0">
              <a:buNone/>
            </a:pPr>
            <a:endParaRPr lang="fi-FI" altLang="fi-FI" dirty="0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</p:txBody>
      </p:sp>
      <p:pic>
        <p:nvPicPr>
          <p:cNvPr id="3" name="Kuva 2" descr="Kuva, joka sisältää kohteen henkilö, mies, levytanko&#10;&#10;Kuvaus luotu automaattisesti">
            <a:extLst>
              <a:ext uri="{FF2B5EF4-FFF2-40B4-BE49-F238E27FC236}">
                <a16:creationId xmlns:a16="http://schemas.microsoft.com/office/drawing/2014/main" id="{AFDE6744-72DE-28E8-A9AC-B49C6A138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0" r="12230"/>
          <a:stretch/>
        </p:blipFill>
        <p:spPr>
          <a:xfrm>
            <a:off x="6723142" y="1166018"/>
            <a:ext cx="2171393" cy="32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57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tsikko 1">
            <a:extLst>
              <a:ext uri="{FF2B5EF4-FFF2-40B4-BE49-F238E27FC236}">
                <a16:creationId xmlns:a16="http://schemas.microsoft.com/office/drawing/2014/main" id="{8EB4C710-EB6B-438C-7D37-2A2B8363C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>
                <a:ea typeface="ヒラギノ角ゴ Pro W3"/>
                <a:cs typeface="Trebuchet MS" panose="020B0603020202020204" pitchFamily="34" charset="0"/>
              </a:rPr>
              <a:t>Ikääntyvän astma</a:t>
            </a:r>
            <a:endParaRPr lang="fi-FI" altLang="fi-FI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</p:txBody>
      </p:sp>
      <p:sp>
        <p:nvSpPr>
          <p:cNvPr id="20483" name="Sisällön paikkamerkki 2">
            <a:extLst>
              <a:ext uri="{FF2B5EF4-FFF2-40B4-BE49-F238E27FC236}">
                <a16:creationId xmlns:a16="http://schemas.microsoft.com/office/drawing/2014/main" id="{E98DC9D5-A23A-DA9B-2070-61D35A2BC9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5514" y="1233052"/>
            <a:ext cx="8229600" cy="4525963"/>
          </a:xfrm>
        </p:spPr>
        <p:txBody>
          <a:bodyPr/>
          <a:lstStyle/>
          <a:p>
            <a:pPr marL="448945" indent="-441325">
              <a:buFont typeface="Arial" panose="020B0604020202020204" pitchFamily="34" charset="0"/>
              <a:buChar char="•"/>
            </a:pPr>
            <a:r>
              <a:rPr lang="fi-FI" altLang="fi-FI" b="1" dirty="0">
                <a:ea typeface="ヒラギノ角ゴ Pro W3"/>
              </a:rPr>
              <a:t>Ikääntyminen voi tuoda haasteita omahoitoon</a:t>
            </a:r>
            <a:r>
              <a:rPr lang="fi-FI" altLang="fi-FI" dirty="0">
                <a:ea typeface="ヒラギノ角ゴ Pro W3"/>
              </a:rPr>
              <a:t>; Samanaikaiset muut sairaudet, lääkkeiden yhteis- ja haittavaikutukset sekä monilääkitys voivat hankaloittaa astman omahoitoa. </a:t>
            </a:r>
          </a:p>
          <a:p>
            <a:pPr marL="448945" indent="-441325">
              <a:buFont typeface="Arial" panose="020B0604020202020204" pitchFamily="34" charset="0"/>
              <a:buChar char="•"/>
            </a:pPr>
            <a:r>
              <a:rPr lang="fi-FI" b="1" dirty="0">
                <a:ea typeface="ヒラギノ角ゴ Pro W3"/>
              </a:rPr>
              <a:t>Lääkehoitoon voi liittyä haasteita</a:t>
            </a:r>
            <a:r>
              <a:rPr lang="fi-FI" dirty="0">
                <a:ea typeface="ヒラギノ角ゴ Pro W3"/>
              </a:rPr>
              <a:t>; toimintakyvyn heikkeneminen ja mahdolliset muistiongelmat voivat aiheuttaa haasteita astman lääkehoitoon </a:t>
            </a:r>
            <a:endParaRPr lang="fi-FI" altLang="fi-FI" dirty="0">
              <a:ea typeface="ヒラギノ角ゴ Pro W3"/>
            </a:endParaRPr>
          </a:p>
          <a:p>
            <a:pPr marL="448945" indent="-441325">
              <a:buFont typeface="Arial" panose="020B0604020202020204" pitchFamily="34" charset="0"/>
              <a:buChar char="•"/>
            </a:pPr>
            <a:r>
              <a:rPr lang="fi-FI" b="1" dirty="0">
                <a:ea typeface="ヒラギノ角ゴ Pro W3"/>
              </a:rPr>
              <a:t>Hyvä hoito kannattaa</a:t>
            </a:r>
            <a:r>
              <a:rPr lang="fi-FI" dirty="0">
                <a:ea typeface="ヒラギノ角ゴ Pro W3"/>
              </a:rPr>
              <a:t>; Hoitamattomana astma heikentää nopeasti ikääntyneen toimintakykyä ja elämänlaatua.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0DC860-9217-4D67-9F19-130A77C1A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Astma ja liikunta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5FCA64-B722-4E41-8B21-07BFB31A4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9756"/>
            <a:ext cx="5252866" cy="5165723"/>
          </a:xfrm>
        </p:spPr>
        <p:txBody>
          <a:bodyPr>
            <a:noAutofit/>
          </a:bodyPr>
          <a:lstStyle/>
          <a:p>
            <a:r>
              <a:rPr lang="fi-FI" sz="1600" dirty="0">
                <a:latin typeface="Trebuchet MS" panose="020B0603020202020204" pitchFamily="34" charset="0"/>
              </a:rPr>
              <a:t>Säännöllinen liikunta auttaa pitämään yllä hyvää yleiskuntoa ja vahvistaa immuunijärjestelmää ja keuhkoja. </a:t>
            </a:r>
          </a:p>
          <a:p>
            <a:r>
              <a:rPr lang="fi-FI" sz="1600" b="0" i="0" dirty="0">
                <a:solidFill>
                  <a:srgbClr val="414042"/>
                </a:solidFill>
                <a:effectLst/>
                <a:latin typeface="Trebuchet MS" panose="020B0603020202020204" pitchFamily="34" charset="0"/>
              </a:rPr>
              <a:t>Liikkuessa elimistön hapentarve lisääntyy, mikä voi tuoda oireita esiin herkemmin.  </a:t>
            </a:r>
          </a:p>
          <a:p>
            <a:r>
              <a:rPr lang="fi-FI" sz="1600" dirty="0">
                <a:solidFill>
                  <a:srgbClr val="414042"/>
                </a:solidFill>
                <a:latin typeface="Trebuchet MS" panose="020B0603020202020204" pitchFamily="34" charset="0"/>
              </a:rPr>
              <a:t>Erota hengästyminen hengenahdistuksesta!</a:t>
            </a:r>
            <a:endParaRPr lang="fi-FI" sz="1600" b="0" i="0" dirty="0">
              <a:solidFill>
                <a:srgbClr val="414042"/>
              </a:solidFill>
              <a:effectLst/>
              <a:latin typeface="Trebuchet MS" panose="020B0603020202020204" pitchFamily="34" charset="0"/>
            </a:endParaRPr>
          </a:p>
          <a:p>
            <a:r>
              <a:rPr lang="fi-FI" sz="1600" b="0" i="0" dirty="0">
                <a:solidFill>
                  <a:srgbClr val="414042"/>
                </a:solidFill>
                <a:effectLst/>
                <a:latin typeface="Trebuchet MS" panose="020B0603020202020204" pitchFamily="34" charset="0"/>
              </a:rPr>
              <a:t>Jos astmaoireet vaivaavat toistuvasti liikunnan aikana, se voi olla merkki astman huonosta hoitotasapainosta.  </a:t>
            </a:r>
          </a:p>
          <a:p>
            <a:r>
              <a:rPr lang="fi-FI" sz="1600" b="0" i="0" dirty="0">
                <a:solidFill>
                  <a:srgbClr val="414042"/>
                </a:solidFill>
                <a:effectLst/>
                <a:latin typeface="Trebuchet MS" panose="020B0603020202020204" pitchFamily="34" charset="0"/>
              </a:rPr>
              <a:t>Erillistä rasitusastmaa ei ole. Jos astma oireilee toistuvasti rasituksen aikana, se voi olla merkki siitä, että hoito ei ole riittävässä tasapainossa.  </a:t>
            </a:r>
            <a:r>
              <a:rPr lang="fi-FI" sz="1600" b="0" i="0" dirty="0">
                <a:solidFill>
                  <a:schemeClr val="tx1"/>
                </a:solidFill>
                <a:effectLst/>
                <a:latin typeface="Trebuchet MS" panose="020B0603020202020204" pitchFamily="34" charset="0"/>
              </a:rPr>
              <a:t>-&gt; hakeudu lääkärin vastaanotolle. </a:t>
            </a:r>
          </a:p>
          <a:p>
            <a:r>
              <a:rPr lang="fi-FI" sz="1600" b="0" i="0" dirty="0">
                <a:solidFill>
                  <a:srgbClr val="414042"/>
                </a:solidFill>
                <a:effectLst/>
                <a:latin typeface="Trebuchet MS" panose="020B0603020202020204" pitchFamily="34" charset="0"/>
              </a:rPr>
              <a:t>Astma ei rajoita liikkumista, mikäli astma on tasapainossa ja lääkitys kunnossa. </a:t>
            </a:r>
          </a:p>
          <a:p>
            <a:endParaRPr lang="fi-FI" sz="16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Kuva 4" descr="Kuva, joka sisältää kohteen puu, ulko, seisominen, metsä&#10;&#10;Kuvaus luotu automaattisesti">
            <a:extLst>
              <a:ext uri="{FF2B5EF4-FFF2-40B4-BE49-F238E27FC236}">
                <a16:creationId xmlns:a16="http://schemas.microsoft.com/office/drawing/2014/main" id="{90BFDF47-8432-4BF5-8028-DE2789A26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81" y="1259756"/>
            <a:ext cx="2920817" cy="19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7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15CDF0-7955-6DC3-C5E2-E96AC903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7905"/>
            <a:ext cx="8229600" cy="1143000"/>
          </a:xfrm>
        </p:spPr>
        <p:txBody>
          <a:bodyPr>
            <a:normAutofit/>
          </a:bodyPr>
          <a:lstStyle/>
          <a:p>
            <a:r>
              <a:rPr lang="fi-FI" sz="3600" dirty="0"/>
              <a:t>Tunne kehosi ja muista omahoito!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642EFF8-30ED-99FE-3671-68EB804CB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0131"/>
            <a:ext cx="5430483" cy="3581399"/>
          </a:xfrm>
        </p:spPr>
        <p:txBody>
          <a:bodyPr/>
          <a:lstStyle/>
          <a:p>
            <a:r>
              <a:rPr lang="fi-FI" sz="1600" dirty="0"/>
              <a:t>Keho on kokonaisvaltainen kokonaisuus - hyvät elämäntavat auttavat: liikunta, ravinto, uni, riittävä palautuminen.</a:t>
            </a:r>
          </a:p>
          <a:p>
            <a:r>
              <a:rPr lang="fi-FI" sz="1600" dirty="0"/>
              <a:t>Pitkäaikaissairaus, tulehdus ja kipu voivat olla isoja stressitiloja keholle. Ole itsellesi armollinen.</a:t>
            </a:r>
          </a:p>
          <a:p>
            <a:r>
              <a:rPr lang="fi-FI" sz="1600" dirty="0"/>
              <a:t>Tunne oma keho ja opi välttämään oireita lisääviä ärsykkeitä.</a:t>
            </a:r>
          </a:p>
          <a:p>
            <a:pPr lvl="2"/>
            <a:r>
              <a:rPr lang="fi-FI" sz="1600" dirty="0"/>
              <a:t>Sairaalahoidon ja päivystyskäyntien tarve vähenee</a:t>
            </a:r>
          </a:p>
          <a:p>
            <a:pPr lvl="2"/>
            <a:r>
              <a:rPr lang="fi-FI" sz="1600" dirty="0"/>
              <a:t>Pahenemisvaiheisiin osaa reagoida nopeammin</a:t>
            </a:r>
          </a:p>
          <a:p>
            <a:r>
              <a:rPr lang="fi-FI" sz="1600" dirty="0"/>
              <a:t>Hoida astma - Elämänlaatu, hyvinvointi ja toimintakyky paranevat kun oireet vähenevät.</a:t>
            </a:r>
          </a:p>
          <a:p>
            <a:endParaRPr lang="fi-FI" sz="1600" dirty="0"/>
          </a:p>
        </p:txBody>
      </p:sp>
      <p:pic>
        <p:nvPicPr>
          <p:cNvPr id="5" name="Sisällön paikkamerkki 5" descr="HR_Plus_Kuva_02.jpg">
            <a:extLst>
              <a:ext uri="{FF2B5EF4-FFF2-40B4-BE49-F238E27FC236}">
                <a16:creationId xmlns:a16="http://schemas.microsoft.com/office/drawing/2014/main" id="{8AFA7A46-2C8A-3DF5-7D93-C486EE9B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52" r="16411"/>
          <a:stretch>
            <a:fillRect/>
          </a:stretch>
        </p:blipFill>
        <p:spPr bwMode="auto">
          <a:xfrm>
            <a:off x="6012674" y="1440905"/>
            <a:ext cx="2966782" cy="26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538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tsikko 1">
            <a:extLst>
              <a:ext uri="{FF2B5EF4-FFF2-40B4-BE49-F238E27FC236}">
                <a16:creationId xmlns:a16="http://schemas.microsoft.com/office/drawing/2014/main" id="{8EB4C710-EB6B-438C-7D37-2A2B8363C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>
                <a:ea typeface="ヒラギノ角ゴ Pro W3"/>
                <a:cs typeface="Trebuchet MS" panose="020B0603020202020204" pitchFamily="34" charset="0"/>
              </a:rPr>
              <a:t>Jos epäilet astmaa</a:t>
            </a:r>
            <a:endParaRPr lang="fi-FI" altLang="fi-FI" dirty="0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</p:txBody>
      </p:sp>
      <p:sp>
        <p:nvSpPr>
          <p:cNvPr id="20483" name="Sisällön paikkamerkki 2">
            <a:extLst>
              <a:ext uri="{FF2B5EF4-FFF2-40B4-BE49-F238E27FC236}">
                <a16:creationId xmlns:a16="http://schemas.microsoft.com/office/drawing/2014/main" id="{E98DC9D5-A23A-DA9B-2070-61D35A2BC9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5514" y="1233052"/>
            <a:ext cx="3958580" cy="4525963"/>
          </a:xfrm>
        </p:spPr>
        <p:txBody>
          <a:bodyPr/>
          <a:lstStyle/>
          <a:p>
            <a:pPr marL="448945" indent="-441325">
              <a:buFont typeface="Arial" panose="020B0604020202020204" pitchFamily="34" charset="0"/>
              <a:buChar char="•"/>
            </a:pPr>
            <a:r>
              <a:rPr lang="fi-FI" altLang="fi-FI" b="1" dirty="0">
                <a:ea typeface="ヒラギノ角ゴ Pro W3"/>
              </a:rPr>
              <a:t>Tee astmatesti: </a:t>
            </a:r>
            <a:r>
              <a:rPr lang="fi-FI" altLang="fi-FI" dirty="0">
                <a:ea typeface="ヒラギノ角ゴ Pro W3"/>
              </a:rPr>
              <a:t>hengitys.fi</a:t>
            </a:r>
          </a:p>
          <a:p>
            <a:pPr marL="448945" indent="-441325">
              <a:buFont typeface="Arial" panose="020B0604020202020204" pitchFamily="34" charset="0"/>
              <a:buChar char="•"/>
            </a:pPr>
            <a:r>
              <a:rPr lang="fi-FI" altLang="fi-FI" b="1" dirty="0">
                <a:ea typeface="ヒラギノ角ゴ Pro W3"/>
              </a:rPr>
              <a:t>Konsultoi lääkäriä</a:t>
            </a:r>
            <a:endParaRPr lang="fi-FI" altLang="fi-FI" dirty="0">
              <a:ea typeface="ヒラギノ角ゴ Pro W3"/>
            </a:endParaRPr>
          </a:p>
          <a:p>
            <a:pPr marL="448945" indent="-441325">
              <a:buFont typeface="Arial" panose="020B0604020202020204" pitchFamily="34" charset="0"/>
              <a:buChar char="•"/>
            </a:pPr>
            <a:r>
              <a:rPr lang="fi-FI" b="1" dirty="0">
                <a:ea typeface="ヒラギノ角ゴ Pro W3"/>
              </a:rPr>
              <a:t>Hyvä hoito kannattaa -  </a:t>
            </a:r>
            <a:r>
              <a:rPr lang="fi-FI" dirty="0">
                <a:ea typeface="ヒラギノ角ゴ Pro W3"/>
              </a:rPr>
              <a:t>Hoitamattomana astma heikentää nopeasti ikääntyneen toimintakykyä ja elämänlaatua. </a:t>
            </a:r>
          </a:p>
          <a:p>
            <a:pPr marL="7620" indent="0">
              <a:buNone/>
            </a:pPr>
            <a:endParaRPr lang="fi-FI" dirty="0">
              <a:ea typeface="ヒラギノ角ゴ Pro W3"/>
            </a:endParaRPr>
          </a:p>
        </p:txBody>
      </p:sp>
      <p:pic>
        <p:nvPicPr>
          <p:cNvPr id="3" name="Kuva 2" descr="Kuva, joka sisältää kohteen ruoho, ulko, henkilö, kasvi&#10;&#10;Kuvaus luotu automaattisesti">
            <a:extLst>
              <a:ext uri="{FF2B5EF4-FFF2-40B4-BE49-F238E27FC236}">
                <a16:creationId xmlns:a16="http://schemas.microsoft.com/office/drawing/2014/main" id="{D2298C1C-04FF-E0C5-FC41-644336624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27" y="1233052"/>
            <a:ext cx="4572001" cy="305120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tsikko 1">
            <a:extLst>
              <a:ext uri="{FF2B5EF4-FFF2-40B4-BE49-F238E27FC236}">
                <a16:creationId xmlns:a16="http://schemas.microsoft.com/office/drawing/2014/main" id="{978C3E45-584F-32BD-40DE-24D391B138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sz="6000" dirty="0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Ikääntyvän iho</a:t>
            </a:r>
          </a:p>
        </p:txBody>
      </p:sp>
    </p:spTree>
    <p:extLst>
      <p:ext uri="{BB962C8B-B14F-4D97-AF65-F5344CB8AC3E}">
        <p14:creationId xmlns:p14="http://schemas.microsoft.com/office/powerpoint/2010/main" val="425368605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tsikko 1">
            <a:extLst>
              <a:ext uri="{FF2B5EF4-FFF2-40B4-BE49-F238E27FC236}">
                <a16:creationId xmlns:a16="http://schemas.microsoft.com/office/drawing/2014/main" id="{DAAB3416-33F1-BBB7-4088-D839C6DC0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>
                <a:ea typeface="ヒラギノ角ゴ Pro W3"/>
                <a:cs typeface="Trebuchet MS" panose="020B0603020202020204" pitchFamily="34" charset="0"/>
              </a:rPr>
              <a:t>Ikääntyvän ihon erityispiirteet</a:t>
            </a:r>
          </a:p>
        </p:txBody>
      </p:sp>
      <p:sp>
        <p:nvSpPr>
          <p:cNvPr id="22531" name="Sisällön paikkamerkki 2">
            <a:extLst>
              <a:ext uri="{FF2B5EF4-FFF2-40B4-BE49-F238E27FC236}">
                <a16:creationId xmlns:a16="http://schemas.microsoft.com/office/drawing/2014/main" id="{186D5023-9A4C-A6C6-81D6-76C21300387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21296"/>
            <a:ext cx="8229600" cy="4525963"/>
          </a:xfrm>
        </p:spPr>
        <p:txBody>
          <a:bodyPr/>
          <a:lstStyle/>
          <a:p>
            <a:pPr marL="448945" indent="-441325">
              <a:buFont typeface="Arial" panose="020B0604020202020204" pitchFamily="34" charset="0"/>
              <a:buChar char="•"/>
            </a:pPr>
            <a:r>
              <a:rPr lang="fi-FI" altLang="fi-FI" b="1" dirty="0">
                <a:ea typeface="ヒラギノ角ゴ Pro W3"/>
                <a:cs typeface="Trebuchet MS" panose="020B0603020202020204" pitchFamily="34" charset="0"/>
              </a:rPr>
              <a:t>Iho kuivuu ja ohenee;</a:t>
            </a:r>
            <a:r>
              <a:rPr lang="fi-FI" altLang="fi-FI" dirty="0">
                <a:ea typeface="ヒラギノ角ゴ Pro W3"/>
                <a:cs typeface="Trebuchet MS" panose="020B0603020202020204" pitchFamily="34" charset="0"/>
              </a:rPr>
              <a:t> Iän myötä iho ohenee ja </a:t>
            </a:r>
            <a:r>
              <a:rPr lang="fi-FI" altLang="fi-FI" dirty="0" err="1">
                <a:ea typeface="ヒラギノ角ゴ Pro W3"/>
                <a:cs typeface="Trebuchet MS" panose="020B0603020202020204" pitchFamily="34" charset="0"/>
              </a:rPr>
              <a:t>keramidien</a:t>
            </a:r>
            <a:r>
              <a:rPr lang="fi-FI" altLang="fi-FI" dirty="0">
                <a:ea typeface="ヒラギノ角ゴ Pro W3"/>
                <a:cs typeface="Trebuchet MS" panose="020B0603020202020204" pitchFamily="34" charset="0"/>
              </a:rPr>
              <a:t> tuotanto vähenee, jolloin iho kuivuu ja voi alkaa kutista, hilseillä ja halkeilla.</a:t>
            </a:r>
            <a:endParaRPr lang="fi-FI" altLang="fi-FI" dirty="0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  <a:p>
            <a:pPr marL="448945" indent="-441325">
              <a:buFont typeface="Arial" panose="020B0604020202020204" pitchFamily="34" charset="0"/>
              <a:buChar char="•"/>
            </a:pPr>
            <a:r>
              <a:rPr lang="fi-FI" altLang="fi-FI" b="1" dirty="0">
                <a:ea typeface="ヒラギノ角ゴ Pro W3"/>
                <a:cs typeface="Trebuchet MS" panose="020B0603020202020204" pitchFamily="34" charset="0"/>
              </a:rPr>
              <a:t>Ihosta tulee herkempi</a:t>
            </a:r>
            <a:r>
              <a:rPr lang="fi-FI" altLang="fi-FI" dirty="0">
                <a:ea typeface="ヒラギノ角ゴ Pro W3"/>
                <a:cs typeface="Trebuchet MS" panose="020B0603020202020204" pitchFamily="34" charset="0"/>
              </a:rPr>
              <a:t>; iho vaurioituu herkemmin ja ihorikot paranevat hitaammin. Verisuonet rikkoutuvat herkemmin mikä voi lisätä mustelmien syntyä.</a:t>
            </a:r>
            <a:endParaRPr lang="fi-FI" altLang="fi-FI" dirty="0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  <a:p>
            <a:pPr marL="448945" indent="-441325">
              <a:buFont typeface="Arial" panose="020B0604020202020204" pitchFamily="34" charset="0"/>
              <a:buChar char="•"/>
            </a:pPr>
            <a:r>
              <a:rPr lang="fi-FI" altLang="fi-FI" b="1" dirty="0">
                <a:ea typeface="ヒラギノ角ゴ Pro W3"/>
                <a:cs typeface="Trebuchet MS" panose="020B0603020202020204" pitchFamily="34" charset="0"/>
              </a:rPr>
              <a:t>Eletyn elämän merkit iholla lisääntyy</a:t>
            </a:r>
            <a:r>
              <a:rPr lang="fi-FI" altLang="fi-FI" dirty="0">
                <a:ea typeface="ヒラギノ角ゴ Pro W3"/>
                <a:cs typeface="Trebuchet MS" panose="020B0603020202020204" pitchFamily="34" charset="0"/>
              </a:rPr>
              <a:t>; Ihon kimmoisuus vähenee ja iho rypistyy. Rypyt ovat verkkomaisia ja matalia.</a:t>
            </a:r>
          </a:p>
          <a:p>
            <a:pPr marL="448945" indent="-441325">
              <a:buFont typeface="Arial" panose="020B0604020202020204" pitchFamily="34" charset="0"/>
              <a:buChar char="•"/>
            </a:pPr>
            <a:r>
              <a:rPr lang="fi-FI" altLang="fi-FI" b="1" dirty="0">
                <a:ea typeface="ヒラギノ角ゴ Pro W3"/>
                <a:cs typeface="Trebuchet MS" panose="020B0603020202020204" pitchFamily="34" charset="0"/>
              </a:rPr>
              <a:t>Ihon puolustuskyky heikkenee</a:t>
            </a:r>
            <a:r>
              <a:rPr lang="fi-FI" altLang="fi-FI" dirty="0">
                <a:ea typeface="ヒラギノ角ゴ Pro W3"/>
                <a:cs typeface="Trebuchet MS" panose="020B0603020202020204" pitchFamily="34" charset="0"/>
              </a:rPr>
              <a:t>; Tämä herkistää ihoinfektioiden puhkeamiselle ja taivealueiden hautumille. </a:t>
            </a:r>
            <a:endParaRPr lang="fi-FI" altLang="fi-FI" dirty="0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  <a:p>
            <a:pPr marL="448945" indent="-441325">
              <a:buFont typeface="Arial" panose="020B0604020202020204" pitchFamily="34" charset="0"/>
              <a:buChar char="•"/>
            </a:pPr>
            <a:endParaRPr lang="fi-FI" altLang="fi-FI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  <a:p>
            <a:pPr marL="448945" indent="-441325">
              <a:buFont typeface="Arial" panose="020B0604020202020204" pitchFamily="34" charset="0"/>
              <a:buChar char="•"/>
            </a:pPr>
            <a:endParaRPr lang="fi-FI" altLang="fi-FI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  <a:p>
            <a:pPr marL="448945" indent="-441325">
              <a:buFont typeface="Arial" panose="020B0604020202020204" pitchFamily="34" charset="0"/>
              <a:buChar char="•"/>
            </a:pPr>
            <a:endParaRPr lang="fi-FI" altLang="fi-FI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530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748CD84-3D65-5276-48D6-4A03E9C1D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80118"/>
            <a:ext cx="4495596" cy="2259070"/>
          </a:xfrm>
          <a:prstGeom prst="rect">
            <a:avLst/>
          </a:prstGeom>
        </p:spPr>
      </p:pic>
      <p:sp>
        <p:nvSpPr>
          <p:cNvPr id="16386" name="Otsikko 1">
            <a:extLst>
              <a:ext uri="{FF2B5EF4-FFF2-40B4-BE49-F238E27FC236}">
                <a16:creationId xmlns:a16="http://schemas.microsoft.com/office/drawing/2014/main" id="{1AAB0660-2817-A16B-64C6-C942DC1D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931"/>
          </a:xfrm>
        </p:spPr>
        <p:txBody>
          <a:bodyPr/>
          <a:lstStyle/>
          <a:p>
            <a:pPr eaLnBrk="1" hangingPunct="1"/>
            <a:r>
              <a:rPr lang="fi-FI" altLang="fi-FI" dirty="0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Allergia-, iho- ja astmaliitto arjen tukena </a:t>
            </a:r>
          </a:p>
        </p:txBody>
      </p:sp>
      <p:sp>
        <p:nvSpPr>
          <p:cNvPr id="16387" name="Tekstin paikkamerkki 2">
            <a:extLst>
              <a:ext uri="{FF2B5EF4-FFF2-40B4-BE49-F238E27FC236}">
                <a16:creationId xmlns:a16="http://schemas.microsoft.com/office/drawing/2014/main" id="{48950056-3865-272F-6BF1-882B6E0F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89579"/>
            <a:ext cx="5488426" cy="448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>
              <a:lnSpc>
                <a:spcPts val="2800"/>
              </a:lnSpc>
              <a:spcBef>
                <a:spcPts val="525"/>
              </a:spcBef>
              <a:buClr>
                <a:srgbClr val="00AEEE"/>
              </a:buClr>
              <a:buSzPct val="105000"/>
              <a:buFont typeface="Arial" panose="020B0604020202020204" pitchFamily="34" charset="0"/>
              <a:buChar char="•"/>
              <a:defRPr sz="2200">
                <a:solidFill>
                  <a:srgbClr val="595959"/>
                </a:solidFill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defRPr>
            </a:lvl1pPr>
            <a:lvl2pPr marL="742950" indent="-285750">
              <a:spcBef>
                <a:spcPts val="525"/>
              </a:spcBef>
              <a:buClr>
                <a:srgbClr val="002366"/>
              </a:buClr>
              <a:buFont typeface="Arial" panose="020B0604020202020204" pitchFamily="34" charset="0"/>
              <a:defRPr sz="200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ts val="2800"/>
              </a:lnSpc>
              <a:spcBef>
                <a:spcPts val="525"/>
              </a:spcBef>
              <a:buClr>
                <a:srgbClr val="00AEEE"/>
              </a:buClr>
              <a:buSzPct val="70000"/>
              <a:buFont typeface="Arial" panose="020B0604020202020204" pitchFamily="34" charset="0"/>
              <a:buChar char="•"/>
              <a:defRPr sz="2200">
                <a:solidFill>
                  <a:srgbClr val="595959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 marL="1600200" indent="-228600">
              <a:spcBef>
                <a:spcPts val="525"/>
              </a:spcBef>
              <a:buClr>
                <a:srgbClr val="002366"/>
              </a:buClr>
              <a:buSzPct val="70000"/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ts val="2800"/>
              </a:lnSpc>
              <a:spcBef>
                <a:spcPts val="525"/>
              </a:spcBef>
              <a:buClr>
                <a:srgbClr val="00AEEE"/>
              </a:buClr>
              <a:buSzPct val="70000"/>
              <a:buFont typeface="Arial" panose="020B0604020202020204" pitchFamily="34" charset="0"/>
              <a:buChar char="•"/>
              <a:defRPr sz="2200">
                <a:solidFill>
                  <a:srgbClr val="595959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ts val="2800"/>
              </a:lnSpc>
              <a:spcBef>
                <a:spcPts val="525"/>
              </a:spcBef>
              <a:spcAft>
                <a:spcPct val="0"/>
              </a:spcAft>
              <a:buClr>
                <a:srgbClr val="00AEEE"/>
              </a:buClr>
              <a:buSzPct val="70000"/>
              <a:buFont typeface="Arial" panose="020B0604020202020204" pitchFamily="34" charset="0"/>
              <a:buChar char="•"/>
              <a:defRPr sz="2200">
                <a:solidFill>
                  <a:srgbClr val="595959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ts val="2800"/>
              </a:lnSpc>
              <a:spcBef>
                <a:spcPts val="525"/>
              </a:spcBef>
              <a:spcAft>
                <a:spcPct val="0"/>
              </a:spcAft>
              <a:buClr>
                <a:srgbClr val="00AEEE"/>
              </a:buClr>
              <a:buSzPct val="70000"/>
              <a:buFont typeface="Arial" panose="020B0604020202020204" pitchFamily="34" charset="0"/>
              <a:buChar char="•"/>
              <a:defRPr sz="2200">
                <a:solidFill>
                  <a:srgbClr val="595959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ts val="2800"/>
              </a:lnSpc>
              <a:spcBef>
                <a:spcPts val="525"/>
              </a:spcBef>
              <a:spcAft>
                <a:spcPct val="0"/>
              </a:spcAft>
              <a:buClr>
                <a:srgbClr val="00AEEE"/>
              </a:buClr>
              <a:buSzPct val="70000"/>
              <a:buFont typeface="Arial" panose="020B0604020202020204" pitchFamily="34" charset="0"/>
              <a:buChar char="•"/>
              <a:defRPr sz="2200">
                <a:solidFill>
                  <a:srgbClr val="595959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ts val="2800"/>
              </a:lnSpc>
              <a:spcBef>
                <a:spcPts val="525"/>
              </a:spcBef>
              <a:spcAft>
                <a:spcPct val="0"/>
              </a:spcAft>
              <a:buClr>
                <a:srgbClr val="00AEEE"/>
              </a:buClr>
              <a:buSzPct val="70000"/>
              <a:buFont typeface="Arial" panose="020B0604020202020204" pitchFamily="34" charset="0"/>
              <a:buChar char="•"/>
              <a:defRPr sz="2200">
                <a:solidFill>
                  <a:srgbClr val="595959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9pPr>
          </a:lstStyle>
          <a:p>
            <a:pPr eaLnBrk="1" hangingPunct="1"/>
            <a:r>
              <a:rPr lang="fi-FI" altLang="fi-FI" sz="2000" dirty="0">
                <a:latin typeface="Trebuchet MS"/>
                <a:ea typeface="ヒラギノ角ゴ Pro W3"/>
              </a:rPr>
              <a:t>Allergia-, iho- ja astmaliitto on valtakunnallinen potilas- ja terveysjärjestö.</a:t>
            </a:r>
          </a:p>
          <a:p>
            <a:pPr eaLnBrk="1" hangingPunct="1"/>
            <a:r>
              <a:rPr lang="fi-FI" altLang="fi-FI" sz="2000" dirty="0">
                <a:latin typeface="Trebuchet MS"/>
                <a:ea typeface="ヒラギノ角ゴ Pro W3"/>
              </a:rPr>
              <a:t>Liiton tehtävä on parantaa </a:t>
            </a:r>
            <a:br>
              <a:rPr lang="fi-FI" altLang="fi-FI" sz="2000" dirty="0"/>
            </a:br>
            <a:r>
              <a:rPr lang="fi-FI" altLang="fi-FI" sz="2000" dirty="0">
                <a:latin typeface="Trebuchet MS"/>
                <a:ea typeface="ヒラギノ角ゴ Pro W3"/>
              </a:rPr>
              <a:t>allergisten, astmaatikkojen, </a:t>
            </a:r>
            <a:br>
              <a:rPr lang="fi-FI" altLang="fi-FI" sz="2000" dirty="0"/>
            </a:br>
            <a:r>
              <a:rPr lang="fi-FI" altLang="fi-FI" sz="2000" dirty="0" err="1">
                <a:latin typeface="Trebuchet MS"/>
                <a:ea typeface="ヒラギノ角ゴ Pro W3"/>
              </a:rPr>
              <a:t>atoopikkojen</a:t>
            </a:r>
            <a:r>
              <a:rPr lang="fi-FI" altLang="fi-FI" sz="2000" dirty="0">
                <a:latin typeface="Trebuchet MS"/>
                <a:ea typeface="ヒラギノ角ゴ Pro W3"/>
              </a:rPr>
              <a:t>, harvinaista ihotautia sairastavien sekä palovamman kokeneiden, ja heidän läheistensä elämänlaatua ja valvoa heidän yhteiskunnallisia etujaan.</a:t>
            </a:r>
          </a:p>
          <a:p>
            <a:pPr eaLnBrk="1" hangingPunct="1"/>
            <a:r>
              <a:rPr lang="fi-FI" altLang="fi-FI" sz="2000" dirty="0">
                <a:latin typeface="Trebuchet MS"/>
                <a:ea typeface="ヒラギノ角ゴ Pro W3"/>
              </a:rPr>
              <a:t>Liitto tarjoaa mm. vertaistukea, tekee vaikuttamistyötä, järjestää kampanjoita, tuottaa materiaaleja, järjestää kursseja ja verkkoluentoja sekä antaa neuvontaa sairauksista ja sosiaaliturvasta.</a:t>
            </a:r>
          </a:p>
          <a:p>
            <a:pPr eaLnBrk="1" hangingPunct="1"/>
            <a:endParaRPr lang="fi-FI" altLang="fi-FI" dirty="0"/>
          </a:p>
          <a:p>
            <a:pPr eaLnBrk="1" hangingPunct="1"/>
            <a:endParaRPr lang="fi-FI" altLang="fi-FI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tsikko 1">
            <a:extLst>
              <a:ext uri="{FF2B5EF4-FFF2-40B4-BE49-F238E27FC236}">
                <a16:creationId xmlns:a16="http://schemas.microsoft.com/office/drawing/2014/main" id="{F6A08E4A-7CDD-7D9E-D819-279BC9717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>
                <a:ea typeface="ヒラギノ角ゴ Pro W3"/>
                <a:cs typeface="Trebuchet MS" panose="020B0603020202020204" pitchFamily="34" charset="0"/>
              </a:rPr>
              <a:t>Ikääntyvän ihon hoito</a:t>
            </a:r>
            <a:endParaRPr lang="fi-FI" altLang="fi-FI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</p:txBody>
      </p:sp>
      <p:sp>
        <p:nvSpPr>
          <p:cNvPr id="23555" name="Sisällön paikkamerkki 2">
            <a:extLst>
              <a:ext uri="{FF2B5EF4-FFF2-40B4-BE49-F238E27FC236}">
                <a16:creationId xmlns:a16="http://schemas.microsoft.com/office/drawing/2014/main" id="{F4A68ABE-45A5-FA38-D0F3-3B8732B80C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7347" y="1363717"/>
            <a:ext cx="6124492" cy="4525963"/>
          </a:xfrm>
        </p:spPr>
        <p:txBody>
          <a:bodyPr/>
          <a:lstStyle/>
          <a:p>
            <a:pPr marL="448945" indent="-441325">
              <a:buFont typeface="Arial" panose="020B0604020202020204" pitchFamily="34" charset="0"/>
              <a:buChar char="•"/>
            </a:pPr>
            <a:r>
              <a:rPr lang="fi-FI" altLang="fi-FI" sz="1600" b="1" dirty="0">
                <a:ea typeface="ヒラギノ角ゴ Pro W3"/>
              </a:rPr>
              <a:t>Hoidon perusta on säännöllisyys ja hellävaraisuus;</a:t>
            </a:r>
            <a:r>
              <a:rPr lang="fi-FI" altLang="fi-FI" sz="1600" dirty="0">
                <a:ea typeface="ヒラギノ角ゴ Pro W3"/>
              </a:rPr>
              <a:t> Ohentunutta ihoa tulee käsitellä aiempaa hellävaraisemmin. Säännöllinen pesu ja rasvaus omalle iholle sopivilla perusvoiteilla ylläpitävät ihon hyvää kuntoa ja puolustuskykyä. </a:t>
            </a:r>
          </a:p>
          <a:p>
            <a:pPr marL="448945" indent="-441325">
              <a:buFont typeface="Arial" panose="020B0604020202020204" pitchFamily="34" charset="0"/>
              <a:buChar char="•"/>
            </a:pPr>
            <a:r>
              <a:rPr lang="fi-FI" sz="1600" b="1" dirty="0">
                <a:ea typeface="ヒラギノ角ゴ Pro W3"/>
              </a:rPr>
              <a:t>Ihon hyvinvointiin vaikuttavat</a:t>
            </a:r>
            <a:r>
              <a:rPr lang="fi-FI" sz="1600" dirty="0">
                <a:ea typeface="ヒラギノ角ゴ Pro W3"/>
              </a:rPr>
              <a:t> lisäksi monet muut asiat, kuten ravinto, liikunta ja ulkoilu sekä mahdollinen stressi. </a:t>
            </a:r>
            <a:endParaRPr lang="fi-FI" sz="1600" dirty="0"/>
          </a:p>
          <a:p>
            <a:pPr marL="448945" indent="-441325">
              <a:buFont typeface="Arial" panose="020B0604020202020204" pitchFamily="34" charset="0"/>
              <a:buChar char="•"/>
            </a:pPr>
            <a:r>
              <a:rPr lang="fi-FI" sz="1600" dirty="0">
                <a:ea typeface="ヒラギノ角ゴ Pro W3"/>
              </a:rPr>
              <a:t>Iän myötä </a:t>
            </a:r>
            <a:r>
              <a:rPr lang="fi-FI" sz="1600" b="1" dirty="0">
                <a:ea typeface="ヒラギノ角ゴ Pro W3"/>
              </a:rPr>
              <a:t>ravintoaineiden tarve</a:t>
            </a:r>
            <a:r>
              <a:rPr lang="fi-FI" sz="1600" dirty="0">
                <a:ea typeface="ヒラギノ角ゴ Pro W3"/>
              </a:rPr>
              <a:t> kasvaa. Terveellinen ja monipuolinen ravinto auttaa ihoa pysymään kunnossa. Erityisesti tulee huolehtia riittävästä proteiinin ja energian tarpeesta. </a:t>
            </a:r>
          </a:p>
          <a:p>
            <a:pPr marL="448945" indent="-441325">
              <a:buFont typeface="Arial" panose="020B0604020202020204" pitchFamily="34" charset="0"/>
              <a:buChar char="•"/>
            </a:pPr>
            <a:endParaRPr lang="fi-FI" altLang="fi-FI" sz="1600" dirty="0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9C4ECB6-7E22-7ADA-501E-288447CB0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39" y="978529"/>
            <a:ext cx="2233135" cy="203438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A8C36A-62D5-BEB1-F466-B35E36E7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ヒラギノ角ゴ Pro W3"/>
              </a:rPr>
              <a:t>Ihosairauksia on tuhansia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6767E5-F724-7EE9-430E-C15BCAAE4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Erilaisia ihosairauksia tunnetaan yli 3000. Ihosairaudet ilmenevät yksilöllisesti ja niiden vaikeusaste voi vaihdella. </a:t>
            </a:r>
          </a:p>
          <a:p>
            <a:r>
              <a:rPr lang="fi-FI" dirty="0"/>
              <a:t>Monet ihosairaudet voivat vaikuttaa voimakkaasti elämänlaatuun ja vaativat jatkuvaa hoitoa.</a:t>
            </a:r>
          </a:p>
          <a:p>
            <a:r>
              <a:rPr lang="fi-FI" dirty="0"/>
              <a:t>Yleisiä ihosairauksia on mm. atooppinen ihottuma, alopecia, intiimialueen jäkälöitymissairaudet, urtikaria, vyöruusu</a:t>
            </a:r>
          </a:p>
          <a:p>
            <a:r>
              <a:rPr lang="fi-FI" dirty="0"/>
              <a:t>Harvinaisia ihosairauksia tunnetaan satoja. </a:t>
            </a:r>
          </a:p>
          <a:p>
            <a:r>
              <a:rPr lang="fi-FI" dirty="0"/>
              <a:t>Lisätietoa: Allergia.fi/iho</a:t>
            </a:r>
          </a:p>
        </p:txBody>
      </p:sp>
    </p:spTree>
    <p:extLst>
      <p:ext uri="{BB962C8B-B14F-4D97-AF65-F5344CB8AC3E}">
        <p14:creationId xmlns:p14="http://schemas.microsoft.com/office/powerpoint/2010/main" val="2876545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8BEF7B-8EC7-CEB6-683A-DBE51212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fi-FI" dirty="0"/>
              <a:t>Atooppinen ihottuma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9FFB25-0B12-6A74-E87E-BA90CC3EA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0793"/>
            <a:ext cx="8430242" cy="1605300"/>
          </a:xfrm>
        </p:spPr>
        <p:txBody>
          <a:bodyPr/>
          <a:lstStyle/>
          <a:p>
            <a:r>
              <a:rPr lang="fi-FI" dirty="0"/>
              <a:t>Tulehduksellinen ihosairaus. Yleinen, jopa 25-30% on atooppisen ihottuman oireita jossain vaiheessa elämää.</a:t>
            </a:r>
          </a:p>
          <a:p>
            <a:pPr marL="450000" indent="-4428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AEEE"/>
              </a:buClr>
              <a:buSzPct val="105000"/>
              <a:buFont typeface="Arial"/>
              <a:buChar char="•"/>
            </a:pPr>
            <a:r>
              <a:rPr lang="fi-FI" sz="2400" dirty="0">
                <a:solidFill>
                  <a:srgbClr val="595959"/>
                </a:solidFill>
                <a:latin typeface="Trebuchet MS"/>
                <a:ea typeface="ヒラギノ角ゴ Pro W3" pitchFamily="-111" charset="-128"/>
              </a:rPr>
              <a:t>Atooppisen ihottuman oireita ovat ihon kutina, kuivuus, karheus, punoitus ja rikkoumat. Tyypillisiä alueita aikuisilla pää, ylävartalo, taipeet ja kädet</a:t>
            </a:r>
          </a:p>
          <a:p>
            <a:pPr marL="450000" indent="-4428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AEEE"/>
              </a:buClr>
              <a:buSzPct val="105000"/>
              <a:buFont typeface="Arial"/>
              <a:buChar char="•"/>
            </a:pPr>
            <a:r>
              <a:rPr lang="fi-FI" sz="2400" dirty="0">
                <a:solidFill>
                  <a:srgbClr val="595959"/>
                </a:solidFill>
                <a:latin typeface="Trebuchet MS"/>
                <a:ea typeface="ヒラギノ角ゴ Pro W3" pitchFamily="-111" charset="-128"/>
              </a:rPr>
              <a:t>Ihottumaa pahentavat tekijät ovat yksilöllisiä. Opi tuntemaan oma sairautesi ja sairautta pahentavat tekijät</a:t>
            </a:r>
          </a:p>
          <a:p>
            <a:endParaRPr lang="fi-FI" dirty="0"/>
          </a:p>
        </p:txBody>
      </p:sp>
      <p:pic>
        <p:nvPicPr>
          <p:cNvPr id="5" name="Kuva 4" descr="Kuva, joka sisältää kohteen ruoho, käsi&#10;&#10;Kuvaus luotu automaattisesti">
            <a:extLst>
              <a:ext uri="{FF2B5EF4-FFF2-40B4-BE49-F238E27FC236}">
                <a16:creationId xmlns:a16="http://schemas.microsoft.com/office/drawing/2014/main" id="{1C1B3D8E-0C47-28B2-E34D-5A76ABE14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54" y="4410934"/>
            <a:ext cx="3216846" cy="2164082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948524E-9BB0-313F-047B-5329595F6815}"/>
              </a:ext>
            </a:extLst>
          </p:cNvPr>
          <p:cNvSpPr txBox="1"/>
          <p:nvPr/>
        </p:nvSpPr>
        <p:spPr>
          <a:xfrm>
            <a:off x="457200" y="4653574"/>
            <a:ext cx="5331807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000" indent="-4428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AEEE"/>
              </a:buClr>
              <a:buSzPct val="105000"/>
              <a:buFont typeface="Arial"/>
              <a:buChar char="•"/>
            </a:pPr>
            <a:r>
              <a:rPr lang="fi-FI" sz="2400" dirty="0">
                <a:solidFill>
                  <a:srgbClr val="595959"/>
                </a:solidFill>
                <a:latin typeface="Trebuchet MS"/>
                <a:ea typeface="ヒラギノ角ゴ Pro W3" pitchFamily="-111" charset="-128"/>
              </a:rPr>
              <a:t>Atooppiseen ihottumaan kuuluu oireiden aaltoilu. Pahenemisvaiheita voi tulla hyvästä hoidosta huolimatta.</a:t>
            </a:r>
          </a:p>
          <a:p>
            <a:pPr marL="450000" indent="-4428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AEEE"/>
              </a:buClr>
              <a:buSzPct val="105000"/>
              <a:buFont typeface="Arial"/>
              <a:buChar char="•"/>
            </a:pPr>
            <a:endParaRPr lang="fi-FI" sz="2400" dirty="0">
              <a:solidFill>
                <a:srgbClr val="595959"/>
              </a:solidFill>
              <a:latin typeface="Trebuchet MS"/>
              <a:ea typeface="ヒラギノ角ゴ Pro W3" pitchFamily="-111" charset="-128"/>
            </a:endParaRPr>
          </a:p>
          <a:p>
            <a:pPr marL="450000" indent="-4428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00AEEE"/>
              </a:buClr>
              <a:buSzPct val="105000"/>
              <a:buFont typeface="Arial"/>
              <a:buChar char="•"/>
            </a:pPr>
            <a:endParaRPr lang="fi-FI" sz="2400" dirty="0">
              <a:solidFill>
                <a:srgbClr val="595959"/>
              </a:solidFill>
              <a:latin typeface="Trebuchet MS"/>
              <a:ea typeface="ヒラギノ角ゴ Pro W3" pitchFamily="-111" charset="-128"/>
            </a:endParaRPr>
          </a:p>
          <a:p>
            <a:pPr marL="720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0494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tsikko 1">
            <a:extLst>
              <a:ext uri="{FF2B5EF4-FFF2-40B4-BE49-F238E27FC236}">
                <a16:creationId xmlns:a16="http://schemas.microsoft.com/office/drawing/2014/main" id="{CF36834C-EE2A-EB4E-24D1-E1B602DF8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Ihoviikolla tapahtuu</a:t>
            </a:r>
          </a:p>
        </p:txBody>
      </p:sp>
      <p:sp>
        <p:nvSpPr>
          <p:cNvPr id="24579" name="Sisällön paikkamerkki 2">
            <a:extLst>
              <a:ext uri="{FF2B5EF4-FFF2-40B4-BE49-F238E27FC236}">
                <a16:creationId xmlns:a16="http://schemas.microsoft.com/office/drawing/2014/main" id="{A7102BED-B623-D658-7F75-A332A977B2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055514" cy="4525963"/>
          </a:xfrm>
        </p:spPr>
        <p:txBody>
          <a:bodyPr/>
          <a:lstStyle/>
          <a:p>
            <a:pPr marL="449263" indent="-441325">
              <a:buFont typeface="Arial" panose="020B0604020202020204" pitchFamily="34" charset="0"/>
              <a:buChar char="•"/>
            </a:pPr>
            <a:r>
              <a:rPr lang="fi-FI" altLang="fi-FI" dirty="0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Ihoviikkoa vietetään marraskuussa</a:t>
            </a:r>
          </a:p>
          <a:p>
            <a:pPr marL="449263" indent="-441325">
              <a:buFont typeface="Arial" panose="020B0604020202020204" pitchFamily="34" charset="0"/>
              <a:buChar char="•"/>
            </a:pPr>
            <a:r>
              <a:rPr lang="fi-FI" altLang="fi-FI" dirty="0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Teemana ihorauha ja ikääntyvän iho</a:t>
            </a:r>
          </a:p>
          <a:p>
            <a:pPr marL="449263" indent="-441325">
              <a:buFont typeface="Arial" panose="020B0604020202020204" pitchFamily="34" charset="0"/>
              <a:buChar char="•"/>
            </a:pPr>
            <a:r>
              <a:rPr lang="fi-FI" altLang="fi-FI" dirty="0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Tulossa mm. paikallisia tapahtumia ja verkkoluentoja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57B1CAD1-37C3-4BDD-E9BC-B68B52F76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5385" y="399158"/>
            <a:ext cx="3478615" cy="618420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tsikko 1">
            <a:extLst>
              <a:ext uri="{FF2B5EF4-FFF2-40B4-BE49-F238E27FC236}">
                <a16:creationId xmlns:a16="http://schemas.microsoft.com/office/drawing/2014/main" id="{978C3E45-584F-32BD-40DE-24D391B138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sz="6000" dirty="0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Siitepölyallergia</a:t>
            </a:r>
          </a:p>
        </p:txBody>
      </p:sp>
    </p:spTree>
    <p:extLst>
      <p:ext uri="{BB962C8B-B14F-4D97-AF65-F5344CB8AC3E}">
        <p14:creationId xmlns:p14="http://schemas.microsoft.com/office/powerpoint/2010/main" val="229152580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98B1E8-48C8-204A-E1AB-D31490643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Siitepölyallergia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65586C-CB6A-795C-7E41-906685834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7366"/>
            <a:ext cx="5986364" cy="3581399"/>
          </a:xfrm>
        </p:spPr>
        <p:txBody>
          <a:bodyPr/>
          <a:lstStyle/>
          <a:p>
            <a:r>
              <a:rPr lang="fi-FI" dirty="0"/>
              <a:t>Joka viides saa oireita siitepölystä, koivu yleisin allergian aiheuttaja</a:t>
            </a:r>
          </a:p>
          <a:p>
            <a:r>
              <a:rPr lang="fi-FI" dirty="0"/>
              <a:t>Siitepölykausi alkaa aikaisin keväällä pähkinäpensaan kukkiessa, jatkuu lepän kukinnalla, sen jälkeen seuraa koivu ja koivun jälkeen kukkii heinät. Pujon kukinta alkaa heinäkuun puolivälin jälkeen. Syksyllä ulkohomeet voivat aiheuttaa oireita.</a:t>
            </a:r>
          </a:p>
          <a:p>
            <a:r>
              <a:rPr lang="fi-FI" dirty="0"/>
              <a:t>Herkimmillä oireita voi olla alkukeväästä loppusyksyyn</a:t>
            </a:r>
          </a:p>
          <a:p>
            <a:r>
              <a:rPr lang="fi-FI" dirty="0"/>
              <a:t>Hoitamaton allerginen nuha lisää riskiä sairastua astmaan 2-3,5 kertaiseksi</a:t>
            </a:r>
          </a:p>
          <a:p>
            <a:pPr marL="7200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5" name="Kuva 4" descr="Kuva, joka sisältää kohteen puu, kasvi&#10;&#10;Kuvaus luotu automaattisesti">
            <a:extLst>
              <a:ext uri="{FF2B5EF4-FFF2-40B4-BE49-F238E27FC236}">
                <a16:creationId xmlns:a16="http://schemas.microsoft.com/office/drawing/2014/main" id="{BF5291EA-D1C1-DCC8-3F08-763FC4DC3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4" r="24173"/>
          <a:stretch/>
        </p:blipFill>
        <p:spPr>
          <a:xfrm>
            <a:off x="6598152" y="1242358"/>
            <a:ext cx="2361651" cy="27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65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B3CF93-A9D2-F614-B64C-3EBC579E6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Siitepölyallergian oireiden hoito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BEA9B8-8C22-7BE2-BC66-DF53266C5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56" y="1196752"/>
            <a:ext cx="5823154" cy="3581399"/>
          </a:xfrm>
        </p:spPr>
        <p:txBody>
          <a:bodyPr/>
          <a:lstStyle/>
          <a:p>
            <a:r>
              <a:rPr lang="fi-FI" dirty="0"/>
              <a:t>Allergista nuhaa hoidetaan oireiden mukaan mm. nenään sumutettavalla allergianenäsuihkeella. </a:t>
            </a:r>
          </a:p>
          <a:p>
            <a:r>
              <a:rPr lang="fi-FI" dirty="0"/>
              <a:t>Yleisallergiaoireisiin (aivastelu, limakalvojen kutina) auttaa antihistamiinitabletit. </a:t>
            </a:r>
          </a:p>
          <a:p>
            <a:r>
              <a:rPr lang="fi-FI" dirty="0"/>
              <a:t>Silmäoireita hoidetaan allergian hoitoon tarkoitetuilla silmätipoilla.</a:t>
            </a:r>
          </a:p>
          <a:p>
            <a:r>
              <a:rPr lang="fi-FI" dirty="0"/>
              <a:t>Allergialääkkeitä saa apteekista ilman reseptiäkin mutta reseptillä lääkkeet ovat edullisempia ja kerryttävät Kelan lääkekattoa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4547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25F93F40-AD94-8F8C-E379-7072BFA9F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2" y="351227"/>
            <a:ext cx="9144000" cy="4905647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37E0578F-C847-822D-6CEB-409CD154595E}"/>
              </a:ext>
            </a:extLst>
          </p:cNvPr>
          <p:cNvSpPr/>
          <p:nvPr/>
        </p:nvSpPr>
        <p:spPr>
          <a:xfrm>
            <a:off x="7348092" y="5492978"/>
            <a:ext cx="2578740" cy="119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7497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tsikko 1">
            <a:extLst>
              <a:ext uri="{FF2B5EF4-FFF2-40B4-BE49-F238E27FC236}">
                <a16:creationId xmlns:a16="http://schemas.microsoft.com/office/drawing/2014/main" id="{4C1FE634-C196-595C-22F1-3E39D8D6D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>
                <a:ea typeface="ヒラギノ角ゴ Pro W3"/>
                <a:cs typeface="Trebuchet MS" panose="020B0603020202020204" pitchFamily="34" charset="0"/>
              </a:rPr>
              <a:t>Paikallista toimintaa jäsenyhdistyksissä</a:t>
            </a:r>
            <a:endParaRPr lang="fi-FI" altLang="fi-FI" dirty="0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</p:txBody>
      </p:sp>
      <p:sp>
        <p:nvSpPr>
          <p:cNvPr id="18435" name="Sisällön paikkamerkki 2">
            <a:extLst>
              <a:ext uri="{FF2B5EF4-FFF2-40B4-BE49-F238E27FC236}">
                <a16:creationId xmlns:a16="http://schemas.microsoft.com/office/drawing/2014/main" id="{6C0C7574-C3ED-668F-A74F-E5B6382A82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199" y="1600200"/>
            <a:ext cx="5706777" cy="4525963"/>
          </a:xfrm>
        </p:spPr>
        <p:txBody>
          <a:bodyPr/>
          <a:lstStyle/>
          <a:p>
            <a:pPr marL="449263" indent="-441325">
              <a:buFont typeface="Arial" panose="020B0604020202020204" pitchFamily="34" charset="0"/>
              <a:buChar char="•"/>
            </a:pPr>
            <a:r>
              <a:rPr lang="fi-FI" altLang="fi-FI" dirty="0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AIA-liittoon kuuluu 45 jäsenyhdistystä, jäseniä yli 14 000</a:t>
            </a:r>
          </a:p>
          <a:p>
            <a:pPr marL="449263" indent="-441325">
              <a:buFont typeface="Arial" panose="020B0604020202020204" pitchFamily="34" charset="0"/>
              <a:buChar char="•"/>
            </a:pPr>
            <a:r>
              <a:rPr lang="fi-FI" altLang="fi-FI" dirty="0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Tietoa ja toimintaa allergisille, astmaatikoille ja </a:t>
            </a:r>
            <a:r>
              <a:rPr lang="fi-FI" altLang="fi-FI" dirty="0" err="1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atoopikoille</a:t>
            </a:r>
            <a:r>
              <a:rPr lang="fi-FI" altLang="fi-FI" dirty="0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, vaikean palovamman kokeneille ja harvinaisiin ihosairauksiin liittyen.</a:t>
            </a:r>
          </a:p>
          <a:p>
            <a:pPr marL="449263" indent="-441325">
              <a:buFont typeface="Arial" panose="020B0604020202020204" pitchFamily="34" charset="0"/>
              <a:buChar char="•"/>
            </a:pPr>
            <a:r>
              <a:rPr lang="fi-FI" altLang="fi-FI" dirty="0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Harvinaisyhdistykset (8 kpl) ovat valtakunnallisia. </a:t>
            </a:r>
          </a:p>
          <a:p>
            <a:pPr marL="449263" indent="-441325">
              <a:buFont typeface="Arial" panose="020B0604020202020204" pitchFamily="34" charset="0"/>
              <a:buChar char="•"/>
            </a:pPr>
            <a:r>
              <a:rPr lang="fi-FI" altLang="fi-FI" dirty="0"/>
              <a:t>Lisätietoja: allergia.fi/yhdistykset</a:t>
            </a:r>
          </a:p>
          <a:p>
            <a:pPr marL="449263" indent="-441325">
              <a:buFont typeface="Arial" panose="020B0604020202020204" pitchFamily="34" charset="0"/>
              <a:buChar char="•"/>
            </a:pPr>
            <a:endParaRPr lang="fi-FI" altLang="fi-FI" dirty="0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</p:txBody>
      </p:sp>
      <p:pic>
        <p:nvPicPr>
          <p:cNvPr id="3" name="Kuva 2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A1E7CDDE-1694-C9BB-F075-F4BD57949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t="8921" r="20082" b="7962"/>
          <a:stretch/>
        </p:blipFill>
        <p:spPr>
          <a:xfrm>
            <a:off x="6308702" y="1254111"/>
            <a:ext cx="2835298" cy="53292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tsikko 1">
            <a:extLst>
              <a:ext uri="{FF2B5EF4-FFF2-40B4-BE49-F238E27FC236}">
                <a16:creationId xmlns:a16="http://schemas.microsoft.com/office/drawing/2014/main" id="{4C1FE634-C196-595C-22F1-3E39D8D6D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>
                <a:ea typeface="ヒラギノ角ゴ Pro W3"/>
                <a:cs typeface="Trebuchet MS" panose="020B0603020202020204" pitchFamily="34" charset="0"/>
              </a:rPr>
              <a:t>Tule mukaan toimintaan!</a:t>
            </a:r>
            <a:endParaRPr lang="fi-FI" altLang="fi-FI" dirty="0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</p:txBody>
      </p:sp>
      <p:sp>
        <p:nvSpPr>
          <p:cNvPr id="18435" name="Sisällön paikkamerkki 2">
            <a:extLst>
              <a:ext uri="{FF2B5EF4-FFF2-40B4-BE49-F238E27FC236}">
                <a16:creationId xmlns:a16="http://schemas.microsoft.com/office/drawing/2014/main" id="{6C0C7574-C3ED-668F-A74F-E5B6382A82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199" y="1600200"/>
            <a:ext cx="5318651" cy="4525963"/>
          </a:xfrm>
        </p:spPr>
        <p:txBody>
          <a:bodyPr/>
          <a:lstStyle/>
          <a:p>
            <a:pPr marL="449263" indent="-441325">
              <a:buFont typeface="Arial" panose="020B0604020202020204" pitchFamily="34" charset="0"/>
              <a:buChar char="•"/>
            </a:pPr>
            <a:r>
              <a:rPr lang="fi-FI" altLang="fi-FI" dirty="0">
                <a:solidFill>
                  <a:srgbClr val="FF0000"/>
                </a:solidFill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Kerro omasta yhdistyksestäsi</a:t>
            </a:r>
          </a:p>
          <a:p>
            <a:pPr marL="449263" indent="-441325">
              <a:buFont typeface="Arial" panose="020B0604020202020204" pitchFamily="34" charset="0"/>
              <a:buChar char="•"/>
            </a:pPr>
            <a:r>
              <a:rPr lang="fi-FI" altLang="fi-FI" dirty="0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Meidän yhdistyksemme on perustettu </a:t>
            </a:r>
          </a:p>
          <a:p>
            <a:r>
              <a:rPr lang="fi-FI" dirty="0">
                <a:effectLst/>
              </a:rPr>
              <a:t>Toimintaa alueella mm. tapahtumia, tietoluentoja, vertaistapahtumia.</a:t>
            </a:r>
          </a:p>
          <a:p>
            <a:pPr marL="449263" indent="-441325">
              <a:buFont typeface="Arial" panose="020B0604020202020204" pitchFamily="34" charset="0"/>
              <a:buChar char="•"/>
            </a:pPr>
            <a:r>
              <a:rPr lang="fi-FI" altLang="fi-FI" dirty="0"/>
              <a:t>Lisätietoja: allergia.fi/yhdistykset</a:t>
            </a:r>
          </a:p>
          <a:p>
            <a:pPr marL="449263" indent="-441325">
              <a:buFont typeface="Arial" panose="020B0604020202020204" pitchFamily="34" charset="0"/>
              <a:buChar char="•"/>
            </a:pPr>
            <a:r>
              <a:rPr lang="fi-FI" altLang="fi-FI" dirty="0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Yhdistys löytyy myös somesta!</a:t>
            </a:r>
          </a:p>
          <a:p>
            <a:pPr marL="449263" indent="-441325">
              <a:buFont typeface="Arial" panose="020B0604020202020204" pitchFamily="34" charset="0"/>
              <a:buChar char="•"/>
            </a:pPr>
            <a:endParaRPr lang="fi-FI" altLang="fi-FI" dirty="0"/>
          </a:p>
          <a:p>
            <a:pPr marL="449263" indent="-441325">
              <a:buFont typeface="Arial" panose="020B0604020202020204" pitchFamily="34" charset="0"/>
              <a:buChar char="•"/>
            </a:pPr>
            <a:endParaRPr lang="fi-FI" altLang="fi-FI" dirty="0">
              <a:latin typeface="Trebuchet MS" panose="020B0603020202020204" pitchFamily="34" charset="0"/>
              <a:ea typeface="ヒラギノ角ゴ Pro W3" pitchFamily="-107" charset="-128"/>
              <a:cs typeface="Trebuchet MS" panose="020B0603020202020204" pitchFamily="34" charset="0"/>
            </a:endParaRPr>
          </a:p>
        </p:txBody>
      </p:sp>
      <p:pic>
        <p:nvPicPr>
          <p:cNvPr id="5" name="Kuva 4" descr="Kuva, joka sisältää kohteen puu, henkilö, ulko, ryhmä&#10;&#10;Kuvaus luotu automaattisesti">
            <a:extLst>
              <a:ext uri="{FF2B5EF4-FFF2-40B4-BE49-F238E27FC236}">
                <a16:creationId xmlns:a16="http://schemas.microsoft.com/office/drawing/2014/main" id="{BDBF89A1-9E0C-2EF4-FBB0-46DF9C62A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4"/>
          <a:stretch/>
        </p:blipFill>
        <p:spPr>
          <a:xfrm>
            <a:off x="6050269" y="1537699"/>
            <a:ext cx="3020485" cy="378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16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521550-A0DA-E90C-6C20-756A870A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7145"/>
          </a:xfrm>
        </p:spPr>
        <p:txBody>
          <a:bodyPr/>
          <a:lstStyle/>
          <a:p>
            <a:r>
              <a:rPr lang="fi-FI" dirty="0"/>
              <a:t>Hyvä tietää AIA-liiton palveluista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2D3EAA-C69E-648B-C6B8-C884985A2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162" y="1166018"/>
            <a:ext cx="5487110" cy="4525963"/>
          </a:xfrm>
        </p:spPr>
        <p:txBody>
          <a:bodyPr/>
          <a:lstStyle/>
          <a:p>
            <a:r>
              <a:rPr lang="fi-FI" dirty="0"/>
              <a:t>Kaikille avointa ja ilmaista!</a:t>
            </a:r>
          </a:p>
          <a:p>
            <a:r>
              <a:rPr lang="fi-FI" b="1" dirty="0"/>
              <a:t>Allergia.fi –</a:t>
            </a:r>
            <a:r>
              <a:rPr lang="fi-FI" dirty="0"/>
              <a:t>kattava tietopaketti</a:t>
            </a:r>
          </a:p>
          <a:p>
            <a:r>
              <a:rPr lang="fi-FI" b="1" dirty="0"/>
              <a:t>Oppaat ja materiaalit – </a:t>
            </a:r>
            <a:r>
              <a:rPr lang="fi-FI" dirty="0"/>
              <a:t>maksuttomasti ladattavissa ja tilattavissa allergia.fi/materiaalit</a:t>
            </a:r>
          </a:p>
          <a:p>
            <a:r>
              <a:rPr lang="fi-FI" b="1" dirty="0"/>
              <a:t>Verkkoluennot</a:t>
            </a:r>
            <a:r>
              <a:rPr lang="fi-FI" dirty="0"/>
              <a:t> – kaikille avoimia, usein teemapäiviin ja kampanjoihin liittyen. allergia.fi/tapahtumat</a:t>
            </a:r>
          </a:p>
          <a:p>
            <a:r>
              <a:rPr lang="fi-FI" b="1" dirty="0"/>
              <a:t>Opasvideoita</a:t>
            </a:r>
            <a:r>
              <a:rPr lang="fi-FI" dirty="0"/>
              <a:t>: youtube.com/</a:t>
            </a:r>
            <a:r>
              <a:rPr lang="fi-FI" dirty="0" err="1"/>
              <a:t>allergiajaastma</a:t>
            </a:r>
            <a:endParaRPr lang="fi-FI" dirty="0"/>
          </a:p>
          <a:p>
            <a:endParaRPr lang="fi-FI" dirty="0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1F17FAB0-4F5F-27FC-3941-8626EDD98AF7}"/>
              </a:ext>
            </a:extLst>
          </p:cNvPr>
          <p:cNvSpPr/>
          <p:nvPr/>
        </p:nvSpPr>
        <p:spPr>
          <a:xfrm>
            <a:off x="7417888" y="4091903"/>
            <a:ext cx="1726112" cy="24423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62CDACC-2B95-ED9A-F2FE-B48B59C0A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2277" y="1111752"/>
            <a:ext cx="2331814" cy="261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7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521550-A0DA-E90C-6C20-756A870A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7145"/>
          </a:xfrm>
        </p:spPr>
        <p:txBody>
          <a:bodyPr/>
          <a:lstStyle/>
          <a:p>
            <a:r>
              <a:rPr lang="fi-FI" dirty="0"/>
              <a:t>Et ole yksin!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2D3EAA-C69E-648B-C6B8-C884985A2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161" y="1166018"/>
            <a:ext cx="5155415" cy="4525963"/>
          </a:xfrm>
        </p:spPr>
        <p:txBody>
          <a:bodyPr/>
          <a:lstStyle/>
          <a:p>
            <a:r>
              <a:rPr lang="fi-FI" sz="2000" b="1" dirty="0"/>
              <a:t>Facebookin vertaisryhmät – </a:t>
            </a:r>
            <a:r>
              <a:rPr lang="fi-FI" sz="2000" dirty="0"/>
              <a:t>Eri diagnooseille omat ryhmät, joissa voi vapaasti tuulettaa tunteita. </a:t>
            </a:r>
          </a:p>
          <a:p>
            <a:r>
              <a:rPr lang="fi-FI" sz="2000" b="1" dirty="0"/>
              <a:t>Verkkovertaistreffit: </a:t>
            </a:r>
            <a:r>
              <a:rPr lang="fi-FI" sz="2000" dirty="0"/>
              <a:t>Tunti jutustelua muiden samassa tilanteessa olevien kanssa.</a:t>
            </a:r>
            <a:r>
              <a:rPr lang="fi-FI" sz="2000" b="1" dirty="0"/>
              <a:t> </a:t>
            </a:r>
            <a:r>
              <a:rPr lang="fi-FI" sz="2000" dirty="0"/>
              <a:t>allergia.fi/vertaistreffit</a:t>
            </a:r>
          </a:p>
          <a:p>
            <a:r>
              <a:rPr lang="fi-FI" sz="2000" b="1" dirty="0"/>
              <a:t>Kurssit – </a:t>
            </a:r>
            <a:r>
              <a:rPr lang="fi-FI" sz="2000" dirty="0"/>
              <a:t>ammattilaisten vetämiä, maksuttomia ja kaikille avoimia. Tarjoavat tietoa ja vertaistukea. Kursseja on verkossa ja paikanpäällä: allergia.fi/kurssit</a:t>
            </a:r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7" name="Kuva 6" descr="Kuva, joka sisältää kohteen teksti, ulko, maa, henkilö&#10;&#10;Kuvaus luotu automaattisesti">
            <a:extLst>
              <a:ext uri="{FF2B5EF4-FFF2-40B4-BE49-F238E27FC236}">
                <a16:creationId xmlns:a16="http://schemas.microsoft.com/office/drawing/2014/main" id="{D62CDACC-2B95-ED9A-F2FE-B48B59C0A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76" y="349750"/>
            <a:ext cx="2975579" cy="2975579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AA1C481A-70D5-00AA-6413-72F8E655DDD1}"/>
              </a:ext>
            </a:extLst>
          </p:cNvPr>
          <p:cNvSpPr/>
          <p:nvPr/>
        </p:nvSpPr>
        <p:spPr>
          <a:xfrm>
            <a:off x="7646894" y="5441576"/>
            <a:ext cx="1936377" cy="1267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47738D7-407D-E7C8-64B8-B5510AC0F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76" y="3501286"/>
            <a:ext cx="2268072" cy="320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63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521550-A0DA-E90C-6C20-756A870A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7145"/>
          </a:xfrm>
        </p:spPr>
        <p:txBody>
          <a:bodyPr/>
          <a:lstStyle/>
          <a:p>
            <a:r>
              <a:rPr lang="fi-FI" dirty="0"/>
              <a:t>Tietoa ja neuvontaa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2D3EAA-C69E-648B-C6B8-C884985A2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583" y="1201783"/>
            <a:ext cx="5812032" cy="4525963"/>
          </a:xfrm>
        </p:spPr>
        <p:txBody>
          <a:bodyPr/>
          <a:lstStyle/>
          <a:p>
            <a:r>
              <a:rPr lang="fi-FI" b="1" dirty="0"/>
              <a:t>Allergia-, iho- ja astmaliiton neuvonta</a:t>
            </a:r>
            <a:r>
              <a:rPr lang="fi-FI" dirty="0"/>
              <a:t> – kaikille avointa neuvontaa sairauksista &amp; sosiaaliturvasta, allergia.fi/neuvonta</a:t>
            </a:r>
          </a:p>
          <a:p>
            <a:r>
              <a:rPr lang="fi-FI" b="1" dirty="0"/>
              <a:t>Erimenusta </a:t>
            </a:r>
            <a:r>
              <a:rPr lang="fi-FI" dirty="0"/>
              <a:t>ruoka-allergisille reseptejä ja neuvontaa (Pirkanmaan Allergia- ja Astmayhdistys), erimenu.fi </a:t>
            </a:r>
          </a:p>
          <a:p>
            <a:r>
              <a:rPr lang="fi-FI" b="1" dirty="0"/>
              <a:t>Kosmetiikkaportaali</a:t>
            </a:r>
            <a:r>
              <a:rPr lang="fi-FI" dirty="0"/>
              <a:t> – neuvontaa ja tietoa kosmetiikka-allergiselle, kosmetiikka-allergia.fi</a:t>
            </a:r>
          </a:p>
        </p:txBody>
      </p:sp>
      <p:pic>
        <p:nvPicPr>
          <p:cNvPr id="6" name="Kuva 5" descr="Kuva, joka sisältää kohteen puu, ulko, henkilö, metsä&#10;&#10;Kuvaus luotu automaattisesti">
            <a:extLst>
              <a:ext uri="{FF2B5EF4-FFF2-40B4-BE49-F238E27FC236}">
                <a16:creationId xmlns:a16="http://schemas.microsoft.com/office/drawing/2014/main" id="{7B981847-824B-12A1-D614-92A2DBDE3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50" y="1201783"/>
            <a:ext cx="244096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88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C848DF8-8D3A-491F-9D1B-BEFAD52BB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5177" y="1452742"/>
            <a:ext cx="4188823" cy="364173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FFF22E6-60C7-4C95-A9BB-FF3D8020C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69" y="277429"/>
            <a:ext cx="8240861" cy="805168"/>
          </a:xfrm>
        </p:spPr>
        <p:txBody>
          <a:bodyPr/>
          <a:lstStyle/>
          <a:p>
            <a:r>
              <a:rPr lang="fi-FI" sz="3000" spc="-5">
                <a:solidFill>
                  <a:srgbClr val="00ADED"/>
                </a:solidFill>
              </a:rPr>
              <a:t>Miksi kannattaa liittyä jäseneksi?</a:t>
            </a:r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816759D-D3C7-4E58-97BB-45770446A9AF}"/>
              </a:ext>
            </a:extLst>
          </p:cNvPr>
          <p:cNvSpPr txBox="1"/>
          <p:nvPr/>
        </p:nvSpPr>
        <p:spPr>
          <a:xfrm>
            <a:off x="326578" y="1082597"/>
            <a:ext cx="5194656" cy="461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595959"/>
                </a:solidFill>
                <a:latin typeface="Trebuchet MS" panose="020B0603020202020204" pitchFamily="34" charset="0"/>
                <a:ea typeface="ヒラギノ角ゴ Pro W3" pitchFamily="-111" charset="-128"/>
              </a:rPr>
              <a:t>Jäsenmaksu on 27 eur/vuosi, kattaa koko perheen.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595959"/>
                </a:solidFill>
                <a:latin typeface="Trebuchet MS" panose="020B0603020202020204" pitchFamily="34" charset="0"/>
                <a:ea typeface="ヒラギノ角ゴ Pro W3" pitchFamily="-111" charset="-128"/>
              </a:rPr>
              <a:t>Allergia, Iho &amp; Astma –lehti 4 krt/vuosi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595959"/>
                </a:solidFill>
                <a:latin typeface="Trebuchet MS" panose="020B0603020202020204" pitchFamily="34" charset="0"/>
                <a:ea typeface="ヒラギノ角ゴ Pro W3" pitchFamily="-111" charset="-128"/>
              </a:rPr>
              <a:t>Mahdollisuus osallistua </a:t>
            </a:r>
            <a:br>
              <a:rPr lang="fi-FI" sz="1600" dirty="0">
                <a:solidFill>
                  <a:srgbClr val="595959"/>
                </a:solidFill>
                <a:latin typeface="Trebuchet MS" panose="020B0603020202020204" pitchFamily="34" charset="0"/>
                <a:ea typeface="ヒラギノ角ゴ Pro W3" pitchFamily="-111" charset="-128"/>
              </a:rPr>
            </a:br>
            <a:r>
              <a:rPr lang="fi-FI" sz="1600" dirty="0">
                <a:solidFill>
                  <a:srgbClr val="595959"/>
                </a:solidFill>
                <a:latin typeface="Trebuchet MS" panose="020B0603020202020204" pitchFamily="34" charset="0"/>
                <a:ea typeface="ヒラギノ角ゴ Pro W3" pitchFamily="-111" charset="-128"/>
              </a:rPr>
              <a:t>paikallisyhdistyksen toimintaan mm. vertaistapaamisiin ja tapahtumiin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595959"/>
                </a:solidFill>
                <a:latin typeface="Trebuchet MS" panose="020B0603020202020204" pitchFamily="34" charset="0"/>
                <a:ea typeface="ヒラギノ角ゴ Pro W3" pitchFamily="-111" charset="-128"/>
              </a:rPr>
              <a:t>Liiton kaikki palvelut käytettävissäsi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595959"/>
                </a:solidFill>
                <a:latin typeface="Trebuchet MS" panose="020B0603020202020204" pitchFamily="34" charset="0"/>
                <a:ea typeface="ヒラギノ角ゴ Pro W3" pitchFamily="-111" charset="-128"/>
              </a:rPr>
              <a:t>Liiton valtakunnalliset jäsenedut ja paikallisyhdistysten alueelliset edut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sz="1600" dirty="0">
              <a:solidFill>
                <a:srgbClr val="595959"/>
              </a:solidFill>
              <a:latin typeface="Trebuchet MS" panose="020B0603020202020204" pitchFamily="34" charset="0"/>
              <a:ea typeface="ヒラギノ角ゴ Pro W3" pitchFamily="-111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AEEE"/>
                </a:solidFill>
                <a:latin typeface="Trebuchet MS" panose="020B0603020202020204" pitchFamily="34" charset="0"/>
              </a:rPr>
              <a:t>Jäsenenä olet mukana edistämässä allergiaa, astmaa ja ihotautia sairastavien asiaa!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i-FI" dirty="0">
              <a:solidFill>
                <a:srgbClr val="00AEE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736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tsikko 1">
            <a:extLst>
              <a:ext uri="{FF2B5EF4-FFF2-40B4-BE49-F238E27FC236}">
                <a16:creationId xmlns:a16="http://schemas.microsoft.com/office/drawing/2014/main" id="{978C3E45-584F-32BD-40DE-24D391B138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altLang="fi-FI" sz="6000" dirty="0">
                <a:latin typeface="Trebuchet MS" panose="020B0603020202020204" pitchFamily="34" charset="0"/>
                <a:ea typeface="ヒラギノ角ゴ Pro W3" pitchFamily="-107" charset="-128"/>
                <a:cs typeface="Trebuchet MS" panose="020B0603020202020204" pitchFamily="34" charset="0"/>
              </a:rPr>
              <a:t>Ikääntyvän astma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12F5686EE95614DBE8D9066E7069225" ma:contentTypeVersion="16" ma:contentTypeDescription="Luo uusi asiakirja." ma:contentTypeScope="" ma:versionID="10c17e7aa8e3b6fb15fb813263709aa9">
  <xsd:schema xmlns:xsd="http://www.w3.org/2001/XMLSchema" xmlns:xs="http://www.w3.org/2001/XMLSchema" xmlns:p="http://schemas.microsoft.com/office/2006/metadata/properties" xmlns:ns2="8bb3ff92-a1fd-4452-ab15-ec84ed68a47c" xmlns:ns3="0281ad6e-64c5-47c2-9b6d-adf8fdb1c3ee" targetNamespace="http://schemas.microsoft.com/office/2006/metadata/properties" ma:root="true" ma:fieldsID="ce4b287b88a716e29d6c27b090406104" ns2:_="" ns3:_="">
    <xsd:import namespace="8bb3ff92-a1fd-4452-ab15-ec84ed68a47c"/>
    <xsd:import namespace="0281ad6e-64c5-47c2-9b6d-adf8fdb1c3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b3ff92-a1fd-4452-ab15-ec84ed68a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33a61a77-9ab6-431c-96f1-7d1c625c3a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81ad6e-64c5-47c2-9b6d-adf8fdb1c3e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305aeac-a0fe-481b-8bff-b6758319c3c9}" ma:internalName="TaxCatchAll" ma:showField="CatchAllData" ma:web="0281ad6e-64c5-47c2-9b6d-adf8fdb1c3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8AE299-082C-4A03-8AE4-D1058F52CF32}">
  <ds:schemaRefs>
    <ds:schemaRef ds:uri="0281ad6e-64c5-47c2-9b6d-adf8fdb1c3ee"/>
    <ds:schemaRef ds:uri="8bb3ff92-a1fd-4452-ab15-ec84ed68a4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F03E6B7-4F2F-4B8B-84D4-2AD7EB7497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1229</Words>
  <Application>Microsoft Office PowerPoint</Application>
  <PresentationFormat>Näytössä katseltava diaesitys (4:3)</PresentationFormat>
  <Paragraphs>130</Paragraphs>
  <Slides>27</Slides>
  <Notes>6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27</vt:i4>
      </vt:variant>
    </vt:vector>
  </HeadingPairs>
  <TitlesOfParts>
    <vt:vector size="32" baseType="lpstr">
      <vt:lpstr>Arial</vt:lpstr>
      <vt:lpstr>Calibri</vt:lpstr>
      <vt:lpstr>Trebuchet MS</vt:lpstr>
      <vt:lpstr>1_Office-teema</vt:lpstr>
      <vt:lpstr>2_Office-teema</vt:lpstr>
      <vt:lpstr>Allergia-, iho- ja astmaliitto</vt:lpstr>
      <vt:lpstr>Allergia-, iho- ja astmaliitto arjen tukena </vt:lpstr>
      <vt:lpstr>Paikallista toimintaa jäsenyhdistyksissä</vt:lpstr>
      <vt:lpstr>Tule mukaan toimintaan!</vt:lpstr>
      <vt:lpstr>Hyvä tietää AIA-liiton palveluista</vt:lpstr>
      <vt:lpstr>Et ole yksin!</vt:lpstr>
      <vt:lpstr>Tietoa ja neuvontaa</vt:lpstr>
      <vt:lpstr>Miksi kannattaa liittyä jäseneksi?</vt:lpstr>
      <vt:lpstr>Ikääntyvän astma</vt:lpstr>
      <vt:lpstr>Astma</vt:lpstr>
      <vt:lpstr>Astman oireet</vt:lpstr>
      <vt:lpstr>Astman hoidon tavoite</vt:lpstr>
      <vt:lpstr>Ikääntyvän astma</vt:lpstr>
      <vt:lpstr>Ikääntyvän astma</vt:lpstr>
      <vt:lpstr>Astma ja liikunta</vt:lpstr>
      <vt:lpstr>Tunne kehosi ja muista omahoito!</vt:lpstr>
      <vt:lpstr>Jos epäilet astmaa</vt:lpstr>
      <vt:lpstr>Ikääntyvän iho</vt:lpstr>
      <vt:lpstr>Ikääntyvän ihon erityispiirteet</vt:lpstr>
      <vt:lpstr>Ikääntyvän ihon hoito</vt:lpstr>
      <vt:lpstr>Ihosairauksia on tuhansia</vt:lpstr>
      <vt:lpstr>Atooppinen ihottuma</vt:lpstr>
      <vt:lpstr>Ihoviikolla tapahtuu</vt:lpstr>
      <vt:lpstr>Siitepölyallergia</vt:lpstr>
      <vt:lpstr>Siitepölyallergia</vt:lpstr>
      <vt:lpstr>Siitepölyallergian oireiden hoito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Kehittämistyötä ikääntyvien ja muistiterveyden hyväksi ~ Kaksi hankekuvausta</dc:title>
  <dc:creator>Ulla Arifullen-Hämäläinen</dc:creator>
  <cp:lastModifiedBy>Paula Lehtomäki</cp:lastModifiedBy>
  <cp:revision>191</cp:revision>
  <dcterms:created xsi:type="dcterms:W3CDTF">2017-10-24T17:49:37Z</dcterms:created>
  <dcterms:modified xsi:type="dcterms:W3CDTF">2023-05-17T08:46:08Z</dcterms:modified>
</cp:coreProperties>
</file>