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797675" cy="9929813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A"/>
    <a:srgbClr val="2DAA37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844C95-9341-44D0-B052-3A801D7C030B}" v="11" dt="2025-01-15T06:55:50.9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0929"/>
  </p:normalViewPr>
  <p:slideViewPr>
    <p:cSldViewPr>
      <p:cViewPr varScale="1">
        <p:scale>
          <a:sx n="110" d="100"/>
          <a:sy n="110" d="100"/>
        </p:scale>
        <p:origin x="217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1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375" y="1"/>
            <a:ext cx="294571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AE09A-5360-4FF2-9E87-7D4BB414DB02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292" y="4778376"/>
            <a:ext cx="5439092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1339"/>
            <a:ext cx="294571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375" y="9431339"/>
            <a:ext cx="294571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5EA8A-2455-40E1-A24E-E287D6C61F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8365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25EA8A-2455-40E1-A24E-E287D6C61F0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981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104F6-2019-4B42-9351-8F4F54D9C53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060269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CD97D-3516-4672-9168-5F2494DC9B67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5582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62311-82E9-44D5-B11B-8A8BA0F4A78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4465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72EF33-4A98-4FF3-BF9D-0C749660E5A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06672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E180F-DCBE-42CB-B09F-C2D5FC06764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5633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22064D-644F-4C52-90E4-3D4A9B6B65F7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484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8368D-0D79-4A32-A728-0CC71D844E0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36751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2246C5-4654-48B2-98D0-2AE7BB027D7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3880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8F60BD-94C5-4631-B9E9-8D44EC8D997D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8517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08BE4-84E3-4B06-9995-E6F478102B0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01605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1DC3E6-BB36-41E1-A95B-19953DAD579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8113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otsikon perustyyliä napsauttamalla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008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i-FI"/>
          </a:p>
          <a:p>
            <a:pPr>
              <a:defRPr/>
            </a:pPr>
            <a:r>
              <a:rPr lang="fi-FI"/>
              <a:t>Jyränkölän palvelutalot 2004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9F4F883-5E0B-4355-9E42-8D2E3289C11F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5DFA84E5-8377-40C5-BBB7-53E4671F87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84180" y="5755429"/>
            <a:ext cx="2546359" cy="995896"/>
          </a:xfrm>
          <a:prstGeom prst="rect">
            <a:avLst/>
          </a:prstGeom>
        </p:spPr>
      </p:pic>
      <p:sp>
        <p:nvSpPr>
          <p:cNvPr id="6" name="Suorakulmio 5">
            <a:extLst>
              <a:ext uri="{FF2B5EF4-FFF2-40B4-BE49-F238E27FC236}">
                <a16:creationId xmlns:a16="http://schemas.microsoft.com/office/drawing/2014/main" id="{C63C512C-D580-458A-A62E-4DEF4AB2CB05}"/>
              </a:ext>
            </a:extLst>
          </p:cNvPr>
          <p:cNvSpPr/>
          <p:nvPr/>
        </p:nvSpPr>
        <p:spPr>
          <a:xfrm>
            <a:off x="178381" y="147854"/>
            <a:ext cx="8568952" cy="245472"/>
          </a:xfrm>
          <a:prstGeom prst="rect">
            <a:avLst/>
          </a:prstGeom>
          <a:solidFill>
            <a:srgbClr val="FF0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rgbClr val="2DAA37"/>
              </a:solidFill>
            </a:endParaRPr>
          </a:p>
        </p:txBody>
      </p:sp>
      <p:sp>
        <p:nvSpPr>
          <p:cNvPr id="51" name="Tekstiruutu 1">
            <a:extLst>
              <a:ext uri="{FF2B5EF4-FFF2-40B4-BE49-F238E27FC236}">
                <a16:creationId xmlns:a16="http://schemas.microsoft.com/office/drawing/2014/main" id="{0CE83726-5CF2-4DFC-B114-B29550566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336" y="407883"/>
            <a:ext cx="2091865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Käyttämättömien STEA-avustusten selvitykset ja palautukset liittoon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Tieto loka-joulukuussa </a:t>
            </a:r>
            <a:b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liittyneistä ja eronneista </a:t>
            </a:r>
            <a:b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jäsenistä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i="1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Vuoden startti yhdistystoimijoille to 23.1.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/>
                <a:ea typeface="Calibri"/>
                <a:cs typeface="Calibri"/>
              </a:rPr>
              <a:t>Ryhdy vertaistreffien vetäjäksi ma  27.1.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52" name="Text Box 10">
            <a:extLst>
              <a:ext uri="{FF2B5EF4-FFF2-40B4-BE49-F238E27FC236}">
                <a16:creationId xmlns:a16="http://schemas.microsoft.com/office/drawing/2014/main" id="{69EF06D6-B477-4CF2-8BAC-8AC43CEC2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8641" y="123864"/>
            <a:ext cx="903749" cy="238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Helmikuu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4" name="Text Box 10">
            <a:extLst>
              <a:ext uri="{FF2B5EF4-FFF2-40B4-BE49-F238E27FC236}">
                <a16:creationId xmlns:a16="http://schemas.microsoft.com/office/drawing/2014/main" id="{4ECF9DF5-4FA1-4D7A-8A8E-6E8170A1B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397" y="123864"/>
            <a:ext cx="903749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Tammikuu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5" name="Text Box 10">
            <a:extLst>
              <a:ext uri="{FF2B5EF4-FFF2-40B4-BE49-F238E27FC236}">
                <a16:creationId xmlns:a16="http://schemas.microsoft.com/office/drawing/2014/main" id="{24946AA7-DB1F-4861-8334-6BACDC8DB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3433" y="116585"/>
            <a:ext cx="903749" cy="230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Maaliskuu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7" name="Text Box 10">
            <a:extLst>
              <a:ext uri="{FF2B5EF4-FFF2-40B4-BE49-F238E27FC236}">
                <a16:creationId xmlns:a16="http://schemas.microsoft.com/office/drawing/2014/main" id="{DEB2876F-097E-487F-B8B0-7ECBE1F61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8505" y="131225"/>
            <a:ext cx="903749" cy="223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Huhtikuu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8" name="Tekstiruutu 1">
            <a:extLst>
              <a:ext uri="{FF2B5EF4-FFF2-40B4-BE49-F238E27FC236}">
                <a16:creationId xmlns:a16="http://schemas.microsoft.com/office/drawing/2014/main" id="{3E91413B-F47B-47AB-961E-EEC239404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246" y="400015"/>
            <a:ext cx="2350692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Anafylaksiapäivä 11.2. &gt; </a:t>
            </a:r>
            <a:b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verkkoilta ti 11.2.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i="1" dirty="0">
                <a:latin typeface="Calibri"/>
                <a:ea typeface="Calibri" panose="020F0502020204030204" pitchFamily="34" charset="0"/>
                <a:cs typeface="Calibri"/>
              </a:rPr>
              <a:t>Anafylaksiatietoisku kouluterveydenhoitajille to 13.2.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Harvinaisten sairauksien päivä 28.2.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Allergia, Iho &amp; Astma -lehti 1/25 ilmestyy 7.2.</a:t>
            </a:r>
            <a:endParaRPr lang="fi-FI" altLang="fi-FI" sz="1000" b="1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Joulu-tammikuun jäsenmaksutilitykset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dirty="0">
                <a:latin typeface="Calibri" panose="020F0502020204030204" pitchFamily="34" charset="0"/>
                <a:cs typeface="Calibri" panose="020F0502020204030204" pitchFamily="34" charset="0"/>
              </a:rPr>
              <a:t>Jätä kevätkokous aloitteet liittohallitukselle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1" dirty="0">
                <a:latin typeface="Calibri"/>
                <a:ea typeface="Calibri"/>
                <a:cs typeface="Calibri"/>
              </a:rPr>
              <a:t>Atopialuento ke 26.2.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ABC-koulutus uusille yhdistystoimijoille ke 5.2.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Jäsenhankintaviikot 3.-16.2.</a:t>
            </a:r>
          </a:p>
        </p:txBody>
      </p:sp>
      <p:sp>
        <p:nvSpPr>
          <p:cNvPr id="59" name="Tekstiruutu 90">
            <a:extLst>
              <a:ext uri="{FF2B5EF4-FFF2-40B4-BE49-F238E27FC236}">
                <a16:creationId xmlns:a16="http://schemas.microsoft.com/office/drawing/2014/main" id="{79A43F81-9439-4E78-B179-7132F4EC0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543" y="402495"/>
            <a:ext cx="2165172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Allergiaviikko 17.-23.3. &gt; verkkoilta ti 18.3.</a:t>
            </a: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STEA-avustuksen 1. erä </a:t>
            </a:r>
            <a:br>
              <a:rPr lang="fi-FI" sz="1000" dirty="0">
                <a:latin typeface="Calibri" panose="020F0502020204030204" pitchFamily="34" charset="0"/>
              </a:rPr>
            </a:br>
            <a:endParaRPr lang="fi-FI" sz="1000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0" name="Tekstiruutu 126">
            <a:extLst>
              <a:ext uri="{FF2B5EF4-FFF2-40B4-BE49-F238E27FC236}">
                <a16:creationId xmlns:a16="http://schemas.microsoft.com/office/drawing/2014/main" id="{61B44370-A43D-4F68-AE40-11434B2C5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4601" y="407883"/>
            <a:ext cx="2340839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Puheenjohtajan ja toiminnanjohtajan virtuaalikahvit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Liittokokous la 12.4. verkko / Helsinki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Allergia, Iho &amp; Astma -lehti 2/25 ilmestyy 25.4.</a:t>
            </a:r>
            <a:endParaRPr lang="fi-FI" altLang="fi-FI" sz="1000" b="1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Tieto tammi-maaliskuussa liittyneistä ja eronneista jäsenistä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1" i="1" dirty="0">
                <a:solidFill>
                  <a:srgbClr val="000000"/>
                </a:solidFill>
                <a:latin typeface="Calibri"/>
                <a:cs typeface="Calibri"/>
              </a:rPr>
              <a:t>Astmatietoisku farmaseuteille ke 9.4.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/>
                <a:ea typeface="Calibri" panose="020F0502020204030204" pitchFamily="34" charset="0"/>
                <a:cs typeface="Calibri"/>
              </a:rPr>
              <a:t>Liiton järjestämä uusien jäsenten ilta 2.4.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1" i="0">
                <a:solidFill>
                  <a:srgbClr val="000000"/>
                </a:solidFill>
                <a:effectLst/>
                <a:latin typeface="Calibri"/>
                <a:cs typeface="Calibri"/>
              </a:rPr>
              <a:t>Toimita yhdistyksen viralliset kokouspaperit liittoon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i="1" dirty="0"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fi-FI" sz="1000" b="1" i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1" name="Suorakulmio 60">
            <a:extLst>
              <a:ext uri="{FF2B5EF4-FFF2-40B4-BE49-F238E27FC236}">
                <a16:creationId xmlns:a16="http://schemas.microsoft.com/office/drawing/2014/main" id="{06C0CBE3-176F-4765-90F0-57CC608DCF90}"/>
              </a:ext>
            </a:extLst>
          </p:cNvPr>
          <p:cNvSpPr/>
          <p:nvPr/>
        </p:nvSpPr>
        <p:spPr>
          <a:xfrm>
            <a:off x="178684" y="2982559"/>
            <a:ext cx="8568952" cy="245472"/>
          </a:xfrm>
          <a:prstGeom prst="rect">
            <a:avLst/>
          </a:prstGeom>
          <a:solidFill>
            <a:srgbClr val="FF0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3" name="Tekstiruutu 1">
            <a:extLst>
              <a:ext uri="{FF2B5EF4-FFF2-40B4-BE49-F238E27FC236}">
                <a16:creationId xmlns:a16="http://schemas.microsoft.com/office/drawing/2014/main" id="{CE72DA36-5F73-4ABA-BE1D-B4489104D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84" y="3243004"/>
            <a:ext cx="201886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Astmatietoviikko 5-11.5. &gt; verkkoilta ke 7.5. </a:t>
            </a:r>
            <a:endParaRPr lang="fi-FI" altLang="fi-FI" sz="1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Helmi-huhtikuun jäsenmaksutilitykset yhdistyksille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STEA-avustuksen 2. erä </a:t>
            </a:r>
            <a:b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</a:br>
            <a:endParaRPr lang="fi-FI" sz="1000" b="0" i="0" dirty="0"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pPr>
              <a:spcBef>
                <a:spcPct val="0"/>
              </a:spcBef>
              <a:buFontTx/>
              <a:buChar char="-"/>
            </a:pPr>
            <a:endParaRPr lang="fi-FI" altLang="fi-FI" sz="1000" b="1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65" name="Text Box 10">
            <a:extLst>
              <a:ext uri="{FF2B5EF4-FFF2-40B4-BE49-F238E27FC236}">
                <a16:creationId xmlns:a16="http://schemas.microsoft.com/office/drawing/2014/main" id="{06531644-234D-4ED0-B345-63C912641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5768" y="2947091"/>
            <a:ext cx="903749" cy="238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Kesäkuu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7" name="Text Box 10">
            <a:extLst>
              <a:ext uri="{FF2B5EF4-FFF2-40B4-BE49-F238E27FC236}">
                <a16:creationId xmlns:a16="http://schemas.microsoft.com/office/drawing/2014/main" id="{95D9298B-75E8-4E5E-A46D-0372808F0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524" y="2947091"/>
            <a:ext cx="903749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Toukokuu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8" name="Text Box 10">
            <a:extLst>
              <a:ext uri="{FF2B5EF4-FFF2-40B4-BE49-F238E27FC236}">
                <a16:creationId xmlns:a16="http://schemas.microsoft.com/office/drawing/2014/main" id="{6930113F-7A08-4A6F-B461-073D975AC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0560" y="2939812"/>
            <a:ext cx="903749" cy="230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Heinäkuu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9" name="Text Box 10">
            <a:extLst>
              <a:ext uri="{FF2B5EF4-FFF2-40B4-BE49-F238E27FC236}">
                <a16:creationId xmlns:a16="http://schemas.microsoft.com/office/drawing/2014/main" id="{3455D6AC-0C95-4291-AFC2-0FF2D2DC0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8808" y="2965930"/>
            <a:ext cx="903749" cy="223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Elokuu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2" name="Tekstiruutu 90">
            <a:extLst>
              <a:ext uri="{FF2B5EF4-FFF2-40B4-BE49-F238E27FC236}">
                <a16:creationId xmlns:a16="http://schemas.microsoft.com/office/drawing/2014/main" id="{1C6AEC79-0B21-48DA-BB40-2145C7B5F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846" y="3282493"/>
            <a:ext cx="2018868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73" name="Tekstiruutu 126">
            <a:extLst>
              <a:ext uri="{FF2B5EF4-FFF2-40B4-BE49-F238E27FC236}">
                <a16:creationId xmlns:a16="http://schemas.microsoft.com/office/drawing/2014/main" id="{75760441-CA84-46A1-86BB-600C86DB4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8465" y="3259300"/>
            <a:ext cx="244323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STEA-avustusten</a:t>
            </a:r>
            <a:r>
              <a:rPr lang="fi-FI" sz="10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haku </a:t>
            </a:r>
            <a:b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</a:br>
            <a:r>
              <a:rPr lang="fi-FI" sz="10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 vuodelle 2026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fi-FI" sz="1000" dirty="0">
                <a:latin typeface="Calibri" panose="020F0502020204030204" pitchFamily="34" charset="0"/>
                <a:cs typeface="Calibri" panose="020F0502020204030204" pitchFamily="34" charset="0"/>
              </a:rPr>
              <a:t>Jätä syyskokousaloitteet liittohallitukselle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Tieto huhti-heinäkuussa liittyneistä </a:t>
            </a:r>
            <a:b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ja eronneista jäsenistä yhdistyksille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fi-FI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endParaRPr lang="fi-FI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fi-FI" altLang="fi-FI" sz="1000" i="1" dirty="0">
                <a:latin typeface="Calibri"/>
                <a:ea typeface="Calibri" panose="020F0502020204030204" pitchFamily="34" charset="0"/>
                <a:cs typeface="Calibri"/>
              </a:rPr>
              <a:t>Syksyn startti yhdistyksille to 21.8.</a:t>
            </a:r>
            <a:endParaRPr lang="fi-FI" sz="1000" b="1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74" name="Suorakulmio 73">
            <a:extLst>
              <a:ext uri="{FF2B5EF4-FFF2-40B4-BE49-F238E27FC236}">
                <a16:creationId xmlns:a16="http://schemas.microsoft.com/office/drawing/2014/main" id="{32F1D84C-FF3C-44F2-A327-DCB8332442F7}"/>
              </a:ext>
            </a:extLst>
          </p:cNvPr>
          <p:cNvSpPr/>
          <p:nvPr/>
        </p:nvSpPr>
        <p:spPr>
          <a:xfrm>
            <a:off x="178381" y="4877696"/>
            <a:ext cx="8568952" cy="245472"/>
          </a:xfrm>
          <a:prstGeom prst="rect">
            <a:avLst/>
          </a:prstGeom>
          <a:solidFill>
            <a:srgbClr val="FF0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</a:endParaRPr>
          </a:p>
        </p:txBody>
      </p:sp>
      <p:sp>
        <p:nvSpPr>
          <p:cNvPr id="75" name="Tekstiruutu 1">
            <a:extLst>
              <a:ext uri="{FF2B5EF4-FFF2-40B4-BE49-F238E27FC236}">
                <a16:creationId xmlns:a16="http://schemas.microsoft.com/office/drawing/2014/main" id="{81736EDA-FE39-47A8-A2C8-3201B8595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381" y="5188977"/>
            <a:ext cx="219549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Atopiapäivä 14.9. </a:t>
            </a:r>
            <a:b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Allergia, Iho &amp; Astma -lehti 3/25 ilmestyy 12.9.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Touko-elokuun jäsenmaksutilitykset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Jäsenhankintaviikot 1.-14.9.</a:t>
            </a:r>
          </a:p>
        </p:txBody>
      </p:sp>
      <p:sp>
        <p:nvSpPr>
          <p:cNvPr id="76" name="Text Box 10">
            <a:extLst>
              <a:ext uri="{FF2B5EF4-FFF2-40B4-BE49-F238E27FC236}">
                <a16:creationId xmlns:a16="http://schemas.microsoft.com/office/drawing/2014/main" id="{9665ADAC-DF02-4125-B72E-3BF58F168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8641" y="4853706"/>
            <a:ext cx="903749" cy="238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Lokakuu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7" name="Text Box 10">
            <a:extLst>
              <a:ext uri="{FF2B5EF4-FFF2-40B4-BE49-F238E27FC236}">
                <a16:creationId xmlns:a16="http://schemas.microsoft.com/office/drawing/2014/main" id="{D755CF9D-7A44-4D49-B7FC-48777225D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397" y="4853706"/>
            <a:ext cx="903749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Syyskuu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9" name="Text Box 10">
            <a:extLst>
              <a:ext uri="{FF2B5EF4-FFF2-40B4-BE49-F238E27FC236}">
                <a16:creationId xmlns:a16="http://schemas.microsoft.com/office/drawing/2014/main" id="{90E0BE58-0E2E-4A31-9A31-2A6946B2C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3433" y="4846427"/>
            <a:ext cx="903749" cy="230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Marraskuu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0" name="Text Box 10">
            <a:extLst>
              <a:ext uri="{FF2B5EF4-FFF2-40B4-BE49-F238E27FC236}">
                <a16:creationId xmlns:a16="http://schemas.microsoft.com/office/drawing/2014/main" id="{86B737E4-4681-4EAF-A7B4-8AE61D617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8505" y="4861067"/>
            <a:ext cx="903749" cy="223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Joulukuu</a:t>
            </a:r>
            <a:endParaRPr lang="fi-FI" altLang="fi-FI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1" name="Tekstiruutu 1">
            <a:extLst>
              <a:ext uri="{FF2B5EF4-FFF2-40B4-BE49-F238E27FC236}">
                <a16:creationId xmlns:a16="http://schemas.microsoft.com/office/drawing/2014/main" id="{BE1B98E6-7928-4B24-8E13-9A318E816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1295" y="5191452"/>
            <a:ext cx="2091865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1450" indent="-171450">
              <a:buFontTx/>
              <a:buChar char="-"/>
              <a:defRPr/>
            </a:pPr>
            <a:r>
              <a:rPr lang="fi-FI" sz="1000" b="1" dirty="0">
                <a:latin typeface="Calibri"/>
                <a:cs typeface="Calibri"/>
              </a:rPr>
              <a:t>Ruoka-allergiapäivä</a:t>
            </a:r>
            <a:r>
              <a:rPr lang="fi-FI" sz="1000" dirty="0">
                <a:latin typeface="Calibri"/>
                <a:cs typeface="Calibri"/>
              </a:rPr>
              <a:t> </a:t>
            </a:r>
            <a:r>
              <a:rPr lang="fi-FI" sz="1000" b="1" dirty="0">
                <a:latin typeface="Calibri"/>
                <a:cs typeface="Calibri"/>
              </a:rPr>
              <a:t>13.10. </a:t>
            </a:r>
          </a:p>
          <a:p>
            <a:pPr marL="171450" indent="-171450">
              <a:buFontTx/>
              <a:buChar char="-"/>
              <a:defRPr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Tieto </a:t>
            </a:r>
            <a:r>
              <a:rPr lang="fi-FI" altLang="fi-FI" sz="1000">
                <a:latin typeface="Calibri"/>
                <a:ea typeface="Calibri" panose="020F0502020204030204" pitchFamily="34" charset="0"/>
                <a:cs typeface="Calibri"/>
              </a:rPr>
              <a:t>elo-syyskuussa </a:t>
            </a:r>
            <a:br>
              <a:rPr lang="fi-FI" altLang="fi-FI" sz="1000">
                <a:latin typeface="Calibri"/>
                <a:ea typeface="Calibri" panose="020F0502020204030204" pitchFamily="34" charset="0"/>
                <a:cs typeface="Calibri"/>
              </a:rPr>
            </a:br>
            <a:r>
              <a:rPr lang="fi-FI" altLang="fi-FI" sz="1000">
                <a:latin typeface="Calibri"/>
                <a:ea typeface="Calibri" panose="020F0502020204030204" pitchFamily="34" charset="0"/>
                <a:cs typeface="Calibri"/>
              </a:rPr>
              <a:t>liittyneistä </a:t>
            </a: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ja eronneista jäsenistä yhdistyksille</a:t>
            </a:r>
          </a:p>
          <a:p>
            <a:pPr>
              <a:buFontTx/>
              <a:buChar char="-"/>
              <a:defRPr/>
            </a:pPr>
            <a:r>
              <a:rPr lang="fi-FI" altLang="fi-FI" sz="1000" b="1" dirty="0">
                <a:latin typeface="Calibri"/>
                <a:ea typeface="Calibri" panose="020F0502020204030204" pitchFamily="34" charset="0"/>
                <a:cs typeface="Calibri"/>
              </a:rPr>
              <a:t>Ihoviikko 27.10.-2.11. &gt; verkkoluento ke 29.10.</a:t>
            </a:r>
          </a:p>
          <a:p>
            <a:pPr marL="171450" indent="-171450">
              <a:buFontTx/>
              <a:buChar char="-"/>
              <a:defRPr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82" name="Tekstiruutu 90">
            <a:extLst>
              <a:ext uri="{FF2B5EF4-FFF2-40B4-BE49-F238E27FC236}">
                <a16:creationId xmlns:a16="http://schemas.microsoft.com/office/drawing/2014/main" id="{2BDBC8A5-21D3-412C-9A6D-2C82D7DA2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3543" y="5188977"/>
            <a:ext cx="2018868" cy="73866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1450" indent="-171450">
              <a:buFontTx/>
              <a:buChar char="-"/>
              <a:defRPr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Allergia, Iho &amp; Astma -lehti 4/25 ilmestyy 14.11.</a:t>
            </a:r>
          </a:p>
          <a:p>
            <a:pPr marL="171450" indent="-171450">
              <a:buFontTx/>
              <a:buChar char="-"/>
              <a:defRPr/>
            </a:pPr>
            <a:r>
              <a:rPr lang="fi-FI" sz="1000" b="1" dirty="0">
                <a:latin typeface="Calibri"/>
                <a:cs typeface="Calibri"/>
              </a:rPr>
              <a:t>Järjestöpäivät ja liittokokous Helsinki</a:t>
            </a:r>
            <a:endParaRPr lang="fi-FI" sz="1000" dirty="0">
              <a:latin typeface="Calibri"/>
              <a:cs typeface="Calibri"/>
            </a:endParaRPr>
          </a:p>
        </p:txBody>
      </p:sp>
      <p:sp>
        <p:nvSpPr>
          <p:cNvPr id="83" name="Tekstiruutu 126">
            <a:extLst>
              <a:ext uri="{FF2B5EF4-FFF2-40B4-BE49-F238E27FC236}">
                <a16:creationId xmlns:a16="http://schemas.microsoft.com/office/drawing/2014/main" id="{4E424753-2580-4786-983C-116D55D05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8464" y="5188977"/>
            <a:ext cx="216401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altLang="fi-FI" sz="1000" dirty="0">
                <a:latin typeface="Calibri"/>
                <a:ea typeface="Calibri" panose="020F0502020204030204" pitchFamily="34" charset="0"/>
                <a:cs typeface="Calibri"/>
              </a:rPr>
              <a:t>Syys-marraskuun jäsenmaksutilitykset yhdistyksille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Toimita yhdistyksen viralliset kokouspaperit liittoon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94" name="Tekstiruutu 93">
            <a:extLst>
              <a:ext uri="{FF2B5EF4-FFF2-40B4-BE49-F238E27FC236}">
                <a16:creationId xmlns:a16="http://schemas.microsoft.com/office/drawing/2014/main" id="{2E9785D1-4E2C-41DC-AC52-AEBA7FF82DFA}"/>
              </a:ext>
            </a:extLst>
          </p:cNvPr>
          <p:cNvSpPr txBox="1"/>
          <p:nvPr/>
        </p:nvSpPr>
        <p:spPr>
          <a:xfrm>
            <a:off x="2598440" y="4046961"/>
            <a:ext cx="3413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rgbClr val="FF006A"/>
                </a:solidFill>
                <a:latin typeface="Proxima Nova Cond" panose="02000506030000020004" pitchFamily="50" charset="0"/>
              </a:rPr>
              <a:t>VUOSIKELLO 2025</a:t>
            </a:r>
          </a:p>
        </p:txBody>
      </p:sp>
      <p:sp>
        <p:nvSpPr>
          <p:cNvPr id="2" name="Tekstiruutu 90">
            <a:extLst>
              <a:ext uri="{FF2B5EF4-FFF2-40B4-BE49-F238E27FC236}">
                <a16:creationId xmlns:a16="http://schemas.microsoft.com/office/drawing/2014/main" id="{0461BEBE-CB1C-9ABA-1E91-E80C24957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7793" y="3271428"/>
            <a:ext cx="2018868" cy="5539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Toimita yhdistyksen viralliset kokouspaperit liittoon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fi-FI" altLang="fi-FI" sz="1000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  <p:sp>
        <p:nvSpPr>
          <p:cNvPr id="3" name="Tekstiruutu 90">
            <a:extLst>
              <a:ext uri="{FF2B5EF4-FFF2-40B4-BE49-F238E27FC236}">
                <a16:creationId xmlns:a16="http://schemas.microsoft.com/office/drawing/2014/main" id="{C177975B-D0E5-FCE2-0C54-1D7D65E05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938" y="3313614"/>
            <a:ext cx="2018868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>
            <a:lvl1pPr marL="171450" indent="-1714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fi-FI" sz="1000" i="1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Liiton toimisto kiinni</a:t>
            </a:r>
            <a:endParaRPr lang="fi-FI" altLang="fi-FI" sz="1000" i="1" dirty="0">
              <a:latin typeface="Calibri"/>
              <a:ea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1391916"/>
      </p:ext>
    </p:extLst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letusrakenn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988CC76D41D464A820FA2F27232264D" ma:contentTypeVersion="20" ma:contentTypeDescription="Luo uusi asiakirja." ma:contentTypeScope="" ma:versionID="c7eca0304451dd4361b645507b24dfa6">
  <xsd:schema xmlns:xsd="http://www.w3.org/2001/XMLSchema" xmlns:xs="http://www.w3.org/2001/XMLSchema" xmlns:p="http://schemas.microsoft.com/office/2006/metadata/properties" xmlns:ns2="d6635b0c-36d0-4090-a539-ba6213cdc626" xmlns:ns3="11726b0c-37e9-40e8-bc67-dc399a82fe98" targetNamespace="http://schemas.microsoft.com/office/2006/metadata/properties" ma:root="true" ma:fieldsID="86df585a7947035bdd3ef5e91bb29c20" ns2:_="" ns3:_="">
    <xsd:import namespace="d6635b0c-36d0-4090-a539-ba6213cdc626"/>
    <xsd:import namespace="11726b0c-37e9-40e8-bc67-dc399a82fe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635b0c-36d0-4090-a539-ba6213cdc6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Kuvien tunnisteet" ma:readOnly="false" ma:fieldId="{5cf76f15-5ced-4ddc-b409-7134ff3c332f}" ma:taxonomyMulti="true" ma:sspId="33a61a77-9ab6-431c-96f1-7d1c625c3a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26b0c-37e9-40e8-bc67-dc399a82fe9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ddc49f7e-fb4f-4935-9f8a-da853cece952}" ma:internalName="TaxCatchAll" ma:showField="CatchAllData" ma:web="11726b0c-37e9-40e8-bc67-dc399a82fe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1726b0c-37e9-40e8-bc67-dc399a82fe98" xsi:nil="true"/>
    <lcf76f155ced4ddcb4097134ff3c332f xmlns="d6635b0c-36d0-4090-a539-ba6213cdc62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529D272-64DD-49A5-8931-C142C4FAB2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51E85D-E468-4DAE-AB8E-3CAB469305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635b0c-36d0-4090-a539-ba6213cdc626"/>
    <ds:schemaRef ds:uri="11726b0c-37e9-40e8-bc67-dc399a82fe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04D9F0D-10C7-49FD-B1E0-1677315D8B92}">
  <ds:schemaRefs>
    <ds:schemaRef ds:uri="11726b0c-37e9-40e8-bc67-dc399a82fe98"/>
    <ds:schemaRef ds:uri="d6635b0c-36d0-4090-a539-ba6213cdc626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269</Words>
  <Application>Microsoft Office PowerPoint</Application>
  <PresentationFormat>Näytössä katseltava diaesitys (4:3)</PresentationFormat>
  <Paragraphs>59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Proxima Nova Cond</vt:lpstr>
      <vt:lpstr>Times New Roman</vt:lpstr>
      <vt:lpstr>Oletusrakenne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Tupu Holma</dc:creator>
  <cp:lastModifiedBy>Paula Lehtomäki</cp:lastModifiedBy>
  <cp:revision>148</cp:revision>
  <cp:lastPrinted>2024-10-08T07:13:50Z</cp:lastPrinted>
  <dcterms:created xsi:type="dcterms:W3CDTF">2004-12-15T07:36:37Z</dcterms:created>
  <dcterms:modified xsi:type="dcterms:W3CDTF">2025-01-15T06:56:54Z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0x0101001988CC76D41D464A820FA2F27232264D</vt:lpwstr>
  </property>
  <property fmtid="{D5CDD505-2E9C-101B-9397-08002B2CF9AE}" pid="3" name="MediaServiceImageTags">
    <vt:lpwstr/>
  </property>
</Properties>
</file>