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886412" y="9957816"/>
            <a:ext cx="1045210" cy="396875"/>
          </a:xfrm>
          <a:custGeom>
            <a:avLst/>
            <a:gdLst/>
            <a:ahLst/>
            <a:cxnLst/>
            <a:rect l="l" t="t" r="r" b="b"/>
            <a:pathLst>
              <a:path w="1045209" h="396875">
                <a:moveTo>
                  <a:pt x="231292" y="133540"/>
                </a:moveTo>
                <a:lnTo>
                  <a:pt x="230568" y="130632"/>
                </a:lnTo>
                <a:lnTo>
                  <a:pt x="230085" y="128371"/>
                </a:lnTo>
                <a:lnTo>
                  <a:pt x="228066" y="127076"/>
                </a:lnTo>
                <a:lnTo>
                  <a:pt x="217068" y="129425"/>
                </a:lnTo>
                <a:lnTo>
                  <a:pt x="217068" y="138709"/>
                </a:lnTo>
                <a:lnTo>
                  <a:pt x="229196" y="136131"/>
                </a:lnTo>
                <a:lnTo>
                  <a:pt x="231292" y="133540"/>
                </a:lnTo>
                <a:close/>
              </a:path>
              <a:path w="1045209" h="396875">
                <a:moveTo>
                  <a:pt x="288429" y="129895"/>
                </a:moveTo>
                <a:lnTo>
                  <a:pt x="283502" y="117132"/>
                </a:lnTo>
                <a:lnTo>
                  <a:pt x="278574" y="132003"/>
                </a:lnTo>
                <a:lnTo>
                  <a:pt x="288429" y="129895"/>
                </a:lnTo>
                <a:close/>
              </a:path>
              <a:path w="1045209" h="396875">
                <a:moveTo>
                  <a:pt x="1044981" y="134543"/>
                </a:moveTo>
                <a:lnTo>
                  <a:pt x="1042073" y="119837"/>
                </a:lnTo>
                <a:lnTo>
                  <a:pt x="1038466" y="101536"/>
                </a:lnTo>
                <a:lnTo>
                  <a:pt x="1037272" y="95504"/>
                </a:lnTo>
                <a:lnTo>
                  <a:pt x="1016114" y="65239"/>
                </a:lnTo>
                <a:lnTo>
                  <a:pt x="983094" y="46266"/>
                </a:lnTo>
                <a:lnTo>
                  <a:pt x="950277" y="41770"/>
                </a:lnTo>
                <a:lnTo>
                  <a:pt x="947712" y="42608"/>
                </a:lnTo>
                <a:lnTo>
                  <a:pt x="947712" y="179870"/>
                </a:lnTo>
                <a:lnTo>
                  <a:pt x="945667" y="193255"/>
                </a:lnTo>
                <a:lnTo>
                  <a:pt x="928141" y="247319"/>
                </a:lnTo>
                <a:lnTo>
                  <a:pt x="876909" y="230682"/>
                </a:lnTo>
                <a:lnTo>
                  <a:pt x="884250" y="208051"/>
                </a:lnTo>
                <a:lnTo>
                  <a:pt x="894435" y="176618"/>
                </a:lnTo>
                <a:lnTo>
                  <a:pt x="900684" y="164592"/>
                </a:lnTo>
                <a:lnTo>
                  <a:pt x="909370" y="157073"/>
                </a:lnTo>
                <a:lnTo>
                  <a:pt x="919416" y="153949"/>
                </a:lnTo>
                <a:lnTo>
                  <a:pt x="929754" y="155117"/>
                </a:lnTo>
                <a:lnTo>
                  <a:pt x="938809" y="160235"/>
                </a:lnTo>
                <a:lnTo>
                  <a:pt x="945108" y="168668"/>
                </a:lnTo>
                <a:lnTo>
                  <a:pt x="947712" y="179870"/>
                </a:lnTo>
                <a:lnTo>
                  <a:pt x="947712" y="42608"/>
                </a:lnTo>
                <a:lnTo>
                  <a:pt x="923150" y="50571"/>
                </a:lnTo>
                <a:lnTo>
                  <a:pt x="900658" y="71031"/>
                </a:lnTo>
                <a:lnTo>
                  <a:pt x="881748" y="101536"/>
                </a:lnTo>
                <a:lnTo>
                  <a:pt x="881634" y="68072"/>
                </a:lnTo>
                <a:lnTo>
                  <a:pt x="873302" y="40055"/>
                </a:lnTo>
                <a:lnTo>
                  <a:pt x="855522" y="18262"/>
                </a:lnTo>
                <a:lnTo>
                  <a:pt x="827036" y="3429"/>
                </a:lnTo>
                <a:lnTo>
                  <a:pt x="825398" y="3276"/>
                </a:lnTo>
                <a:lnTo>
                  <a:pt x="825398" y="145402"/>
                </a:lnTo>
                <a:lnTo>
                  <a:pt x="822998" y="158673"/>
                </a:lnTo>
                <a:lnTo>
                  <a:pt x="806996" y="208051"/>
                </a:lnTo>
                <a:lnTo>
                  <a:pt x="760285" y="192938"/>
                </a:lnTo>
                <a:lnTo>
                  <a:pt x="777100" y="141211"/>
                </a:lnTo>
                <a:lnTo>
                  <a:pt x="782866" y="129400"/>
                </a:lnTo>
                <a:lnTo>
                  <a:pt x="790498" y="122415"/>
                </a:lnTo>
                <a:lnTo>
                  <a:pt x="799490" y="119837"/>
                </a:lnTo>
                <a:lnTo>
                  <a:pt x="809345" y="121259"/>
                </a:lnTo>
                <a:lnTo>
                  <a:pt x="818083" y="126301"/>
                </a:lnTo>
                <a:lnTo>
                  <a:pt x="823595" y="134480"/>
                </a:lnTo>
                <a:lnTo>
                  <a:pt x="825398" y="145402"/>
                </a:lnTo>
                <a:lnTo>
                  <a:pt x="825398" y="3276"/>
                </a:lnTo>
                <a:lnTo>
                  <a:pt x="757605" y="12585"/>
                </a:lnTo>
                <a:lnTo>
                  <a:pt x="729399" y="40017"/>
                </a:lnTo>
                <a:lnTo>
                  <a:pt x="709129" y="81089"/>
                </a:lnTo>
                <a:lnTo>
                  <a:pt x="642010" y="288201"/>
                </a:lnTo>
                <a:lnTo>
                  <a:pt x="633653" y="265582"/>
                </a:lnTo>
                <a:lnTo>
                  <a:pt x="594690" y="160286"/>
                </a:lnTo>
                <a:lnTo>
                  <a:pt x="554786" y="52400"/>
                </a:lnTo>
                <a:lnTo>
                  <a:pt x="509206" y="52400"/>
                </a:lnTo>
                <a:lnTo>
                  <a:pt x="509206" y="265582"/>
                </a:lnTo>
                <a:lnTo>
                  <a:pt x="450380" y="265582"/>
                </a:lnTo>
                <a:lnTo>
                  <a:pt x="479793" y="160286"/>
                </a:lnTo>
                <a:lnTo>
                  <a:pt x="509206" y="265582"/>
                </a:lnTo>
                <a:lnTo>
                  <a:pt x="509206" y="52400"/>
                </a:lnTo>
                <a:lnTo>
                  <a:pt x="404799" y="52400"/>
                </a:lnTo>
                <a:lnTo>
                  <a:pt x="361378" y="169786"/>
                </a:lnTo>
                <a:lnTo>
                  <a:pt x="361353" y="169659"/>
                </a:lnTo>
                <a:lnTo>
                  <a:pt x="359156" y="159562"/>
                </a:lnTo>
                <a:lnTo>
                  <a:pt x="358190" y="155117"/>
                </a:lnTo>
                <a:lnTo>
                  <a:pt x="356565" y="147675"/>
                </a:lnTo>
                <a:lnTo>
                  <a:pt x="355295" y="141859"/>
                </a:lnTo>
                <a:lnTo>
                  <a:pt x="348068" y="108648"/>
                </a:lnTo>
                <a:lnTo>
                  <a:pt x="335051" y="48920"/>
                </a:lnTo>
                <a:lnTo>
                  <a:pt x="300786" y="56400"/>
                </a:lnTo>
                <a:lnTo>
                  <a:pt x="300786" y="140157"/>
                </a:lnTo>
                <a:lnTo>
                  <a:pt x="293027" y="141859"/>
                </a:lnTo>
                <a:lnTo>
                  <a:pt x="290436" y="135077"/>
                </a:lnTo>
                <a:lnTo>
                  <a:pt x="276542" y="138061"/>
                </a:lnTo>
                <a:lnTo>
                  <a:pt x="273951" y="145986"/>
                </a:lnTo>
                <a:lnTo>
                  <a:pt x="266039" y="147675"/>
                </a:lnTo>
                <a:lnTo>
                  <a:pt x="275856" y="120357"/>
                </a:lnTo>
                <a:lnTo>
                  <a:pt x="279450" y="110337"/>
                </a:lnTo>
                <a:lnTo>
                  <a:pt x="287286" y="108648"/>
                </a:lnTo>
                <a:lnTo>
                  <a:pt x="300786" y="140157"/>
                </a:lnTo>
                <a:lnTo>
                  <a:pt x="300786" y="56400"/>
                </a:lnTo>
                <a:lnTo>
                  <a:pt x="239128" y="69862"/>
                </a:lnTo>
                <a:lnTo>
                  <a:pt x="239128" y="153416"/>
                </a:lnTo>
                <a:lnTo>
                  <a:pt x="231127" y="155117"/>
                </a:lnTo>
                <a:lnTo>
                  <a:pt x="224497" y="142671"/>
                </a:lnTo>
                <a:lnTo>
                  <a:pt x="217144" y="144208"/>
                </a:lnTo>
                <a:lnTo>
                  <a:pt x="217144" y="158026"/>
                </a:lnTo>
                <a:lnTo>
                  <a:pt x="209791" y="159562"/>
                </a:lnTo>
                <a:lnTo>
                  <a:pt x="209727" y="131521"/>
                </a:lnTo>
                <a:lnTo>
                  <a:pt x="209702" y="125209"/>
                </a:lnTo>
                <a:lnTo>
                  <a:pt x="231927" y="120357"/>
                </a:lnTo>
                <a:lnTo>
                  <a:pt x="236778" y="123266"/>
                </a:lnTo>
                <a:lnTo>
                  <a:pt x="237832" y="128612"/>
                </a:lnTo>
                <a:lnTo>
                  <a:pt x="239039" y="134099"/>
                </a:lnTo>
                <a:lnTo>
                  <a:pt x="236054" y="138379"/>
                </a:lnTo>
                <a:lnTo>
                  <a:pt x="231038" y="140893"/>
                </a:lnTo>
                <a:lnTo>
                  <a:pt x="239128" y="153416"/>
                </a:lnTo>
                <a:lnTo>
                  <a:pt x="239128" y="69862"/>
                </a:lnTo>
                <a:lnTo>
                  <a:pt x="180530" y="82651"/>
                </a:lnTo>
                <a:lnTo>
                  <a:pt x="180530" y="131521"/>
                </a:lnTo>
                <a:lnTo>
                  <a:pt x="180454" y="137896"/>
                </a:lnTo>
                <a:lnTo>
                  <a:pt x="170192" y="140081"/>
                </a:lnTo>
                <a:lnTo>
                  <a:pt x="170268" y="168122"/>
                </a:lnTo>
                <a:lnTo>
                  <a:pt x="162915" y="169659"/>
                </a:lnTo>
                <a:lnTo>
                  <a:pt x="162839" y="141617"/>
                </a:lnTo>
                <a:lnTo>
                  <a:pt x="152577" y="143802"/>
                </a:lnTo>
                <a:lnTo>
                  <a:pt x="152577" y="137490"/>
                </a:lnTo>
                <a:lnTo>
                  <a:pt x="180530" y="131521"/>
                </a:lnTo>
                <a:lnTo>
                  <a:pt x="180530" y="82651"/>
                </a:lnTo>
                <a:lnTo>
                  <a:pt x="123723" y="95059"/>
                </a:lnTo>
                <a:lnTo>
                  <a:pt x="123723" y="178142"/>
                </a:lnTo>
                <a:lnTo>
                  <a:pt x="116370" y="179679"/>
                </a:lnTo>
                <a:lnTo>
                  <a:pt x="116344" y="164731"/>
                </a:lnTo>
                <a:lnTo>
                  <a:pt x="116319" y="153174"/>
                </a:lnTo>
                <a:lnTo>
                  <a:pt x="116293" y="145338"/>
                </a:lnTo>
                <a:lnTo>
                  <a:pt x="123647" y="143802"/>
                </a:lnTo>
                <a:lnTo>
                  <a:pt x="123723" y="178142"/>
                </a:lnTo>
                <a:lnTo>
                  <a:pt x="123723" y="95059"/>
                </a:lnTo>
                <a:lnTo>
                  <a:pt x="87033" y="103073"/>
                </a:lnTo>
                <a:lnTo>
                  <a:pt x="87033" y="182994"/>
                </a:lnTo>
                <a:lnTo>
                  <a:pt x="81457" y="187756"/>
                </a:lnTo>
                <a:lnTo>
                  <a:pt x="73939" y="189458"/>
                </a:lnTo>
                <a:lnTo>
                  <a:pt x="65697" y="191236"/>
                </a:lnTo>
                <a:lnTo>
                  <a:pt x="59563" y="187921"/>
                </a:lnTo>
                <a:lnTo>
                  <a:pt x="57696" y="179844"/>
                </a:lnTo>
                <a:lnTo>
                  <a:pt x="65138" y="178219"/>
                </a:lnTo>
                <a:lnTo>
                  <a:pt x="66179" y="182511"/>
                </a:lnTo>
                <a:lnTo>
                  <a:pt x="69011" y="184696"/>
                </a:lnTo>
                <a:lnTo>
                  <a:pt x="76365" y="183159"/>
                </a:lnTo>
                <a:lnTo>
                  <a:pt x="78867" y="180809"/>
                </a:lnTo>
                <a:lnTo>
                  <a:pt x="78333" y="178219"/>
                </a:lnTo>
                <a:lnTo>
                  <a:pt x="77901" y="175958"/>
                </a:lnTo>
                <a:lnTo>
                  <a:pt x="75806" y="175399"/>
                </a:lnTo>
                <a:lnTo>
                  <a:pt x="59715" y="173774"/>
                </a:lnTo>
                <a:lnTo>
                  <a:pt x="58483" y="167640"/>
                </a:lnTo>
                <a:lnTo>
                  <a:pt x="57137" y="161417"/>
                </a:lnTo>
                <a:lnTo>
                  <a:pt x="61493" y="156565"/>
                </a:lnTo>
                <a:lnTo>
                  <a:pt x="77343" y="153174"/>
                </a:lnTo>
                <a:lnTo>
                  <a:pt x="83312" y="155600"/>
                </a:lnTo>
                <a:lnTo>
                  <a:pt x="84937" y="163195"/>
                </a:lnTo>
                <a:lnTo>
                  <a:pt x="77660" y="164731"/>
                </a:lnTo>
                <a:lnTo>
                  <a:pt x="76771" y="160769"/>
                </a:lnTo>
                <a:lnTo>
                  <a:pt x="74104" y="159473"/>
                </a:lnTo>
                <a:lnTo>
                  <a:pt x="70472" y="160286"/>
                </a:lnTo>
                <a:lnTo>
                  <a:pt x="67068" y="161010"/>
                </a:lnTo>
                <a:lnTo>
                  <a:pt x="65214" y="163029"/>
                </a:lnTo>
                <a:lnTo>
                  <a:pt x="66179" y="167640"/>
                </a:lnTo>
                <a:lnTo>
                  <a:pt x="67475" y="168198"/>
                </a:lnTo>
                <a:lnTo>
                  <a:pt x="78867" y="169341"/>
                </a:lnTo>
                <a:lnTo>
                  <a:pt x="84201" y="169976"/>
                </a:lnTo>
                <a:lnTo>
                  <a:pt x="85585" y="176123"/>
                </a:lnTo>
                <a:lnTo>
                  <a:pt x="87033" y="182994"/>
                </a:lnTo>
                <a:lnTo>
                  <a:pt x="87033" y="103073"/>
                </a:lnTo>
                <a:lnTo>
                  <a:pt x="0" y="122059"/>
                </a:lnTo>
                <a:lnTo>
                  <a:pt x="59321" y="393915"/>
                </a:lnTo>
                <a:lnTo>
                  <a:pt x="159842" y="372008"/>
                </a:lnTo>
                <a:lnTo>
                  <a:pt x="128168" y="226961"/>
                </a:lnTo>
                <a:lnTo>
                  <a:pt x="291947" y="191236"/>
                </a:lnTo>
                <a:lnTo>
                  <a:pt x="344932" y="179679"/>
                </a:lnTo>
                <a:lnTo>
                  <a:pt x="358825" y="176657"/>
                </a:lnTo>
                <a:lnTo>
                  <a:pt x="277926" y="395363"/>
                </a:lnTo>
                <a:lnTo>
                  <a:pt x="414096" y="395363"/>
                </a:lnTo>
                <a:lnTo>
                  <a:pt x="425894" y="353745"/>
                </a:lnTo>
                <a:lnTo>
                  <a:pt x="533692" y="353745"/>
                </a:lnTo>
                <a:lnTo>
                  <a:pt x="545490" y="395363"/>
                </a:lnTo>
                <a:lnTo>
                  <a:pt x="681659" y="395363"/>
                </a:lnTo>
                <a:lnTo>
                  <a:pt x="666267" y="353745"/>
                </a:lnTo>
                <a:lnTo>
                  <a:pt x="643229" y="291477"/>
                </a:lnTo>
                <a:lnTo>
                  <a:pt x="967409" y="396582"/>
                </a:lnTo>
                <a:lnTo>
                  <a:pt x="1015771" y="247319"/>
                </a:lnTo>
                <a:lnTo>
                  <a:pt x="1037640" y="179844"/>
                </a:lnTo>
                <a:lnTo>
                  <a:pt x="1041831" y="153949"/>
                </a:lnTo>
                <a:lnTo>
                  <a:pt x="1044981" y="1345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838155" y="9796273"/>
            <a:ext cx="380365" cy="489584"/>
          </a:xfrm>
          <a:custGeom>
            <a:avLst/>
            <a:gdLst/>
            <a:ahLst/>
            <a:cxnLst/>
            <a:rect l="l" t="t" r="r" b="b"/>
            <a:pathLst>
              <a:path w="380364" h="489584">
                <a:moveTo>
                  <a:pt x="138722" y="0"/>
                </a:moveTo>
                <a:lnTo>
                  <a:pt x="137223" y="0"/>
                </a:lnTo>
                <a:lnTo>
                  <a:pt x="136144" y="1079"/>
                </a:lnTo>
                <a:lnTo>
                  <a:pt x="136220" y="3060"/>
                </a:lnTo>
                <a:lnTo>
                  <a:pt x="136359" y="3365"/>
                </a:lnTo>
                <a:lnTo>
                  <a:pt x="150584" y="50723"/>
                </a:lnTo>
                <a:lnTo>
                  <a:pt x="146010" y="90370"/>
                </a:lnTo>
                <a:lnTo>
                  <a:pt x="127460" y="125345"/>
                </a:lnTo>
                <a:lnTo>
                  <a:pt x="99758" y="158686"/>
                </a:lnTo>
                <a:lnTo>
                  <a:pt x="66217" y="193448"/>
                </a:lnTo>
                <a:lnTo>
                  <a:pt x="33920" y="231351"/>
                </a:lnTo>
                <a:lnTo>
                  <a:pt x="9602" y="277485"/>
                </a:lnTo>
                <a:lnTo>
                  <a:pt x="0" y="336943"/>
                </a:lnTo>
                <a:lnTo>
                  <a:pt x="2386" y="360237"/>
                </a:lnTo>
                <a:lnTo>
                  <a:pt x="28691" y="415944"/>
                </a:lnTo>
                <a:lnTo>
                  <a:pt x="57416" y="445960"/>
                </a:lnTo>
                <a:lnTo>
                  <a:pt x="90934" y="467458"/>
                </a:lnTo>
                <a:lnTo>
                  <a:pt x="130938" y="482123"/>
                </a:lnTo>
                <a:lnTo>
                  <a:pt x="173154" y="489455"/>
                </a:lnTo>
                <a:lnTo>
                  <a:pt x="213309" y="488950"/>
                </a:lnTo>
                <a:lnTo>
                  <a:pt x="220776" y="487895"/>
                </a:lnTo>
                <a:lnTo>
                  <a:pt x="224294" y="487260"/>
                </a:lnTo>
                <a:lnTo>
                  <a:pt x="225183" y="487070"/>
                </a:lnTo>
                <a:lnTo>
                  <a:pt x="226301" y="486867"/>
                </a:lnTo>
                <a:lnTo>
                  <a:pt x="227139" y="485889"/>
                </a:lnTo>
                <a:lnTo>
                  <a:pt x="227037" y="483882"/>
                </a:lnTo>
                <a:lnTo>
                  <a:pt x="226834" y="483527"/>
                </a:lnTo>
                <a:lnTo>
                  <a:pt x="224056" y="477495"/>
                </a:lnTo>
                <a:lnTo>
                  <a:pt x="221033" y="468812"/>
                </a:lnTo>
                <a:lnTo>
                  <a:pt x="218787" y="458107"/>
                </a:lnTo>
                <a:lnTo>
                  <a:pt x="218338" y="446011"/>
                </a:lnTo>
                <a:lnTo>
                  <a:pt x="222262" y="430797"/>
                </a:lnTo>
                <a:lnTo>
                  <a:pt x="224539" y="427329"/>
                </a:lnTo>
                <a:lnTo>
                  <a:pt x="108673" y="427329"/>
                </a:lnTo>
                <a:lnTo>
                  <a:pt x="100685" y="422795"/>
                </a:lnTo>
                <a:lnTo>
                  <a:pt x="99504" y="418998"/>
                </a:lnTo>
                <a:lnTo>
                  <a:pt x="101053" y="414616"/>
                </a:lnTo>
                <a:lnTo>
                  <a:pt x="114376" y="374154"/>
                </a:lnTo>
                <a:lnTo>
                  <a:pt x="82900" y="360800"/>
                </a:lnTo>
                <a:lnTo>
                  <a:pt x="58454" y="342898"/>
                </a:lnTo>
                <a:lnTo>
                  <a:pt x="42624" y="321403"/>
                </a:lnTo>
                <a:lnTo>
                  <a:pt x="36995" y="297268"/>
                </a:lnTo>
                <a:lnTo>
                  <a:pt x="48194" y="263639"/>
                </a:lnTo>
                <a:lnTo>
                  <a:pt x="78736" y="236177"/>
                </a:lnTo>
                <a:lnTo>
                  <a:pt x="124038" y="217660"/>
                </a:lnTo>
                <a:lnTo>
                  <a:pt x="179514" y="210870"/>
                </a:lnTo>
                <a:lnTo>
                  <a:pt x="204240" y="210870"/>
                </a:lnTo>
                <a:lnTo>
                  <a:pt x="282016" y="74968"/>
                </a:lnTo>
                <a:lnTo>
                  <a:pt x="242901" y="45637"/>
                </a:lnTo>
                <a:lnTo>
                  <a:pt x="203030" y="23733"/>
                </a:lnTo>
                <a:lnTo>
                  <a:pt x="166914" y="8720"/>
                </a:lnTo>
                <a:lnTo>
                  <a:pt x="138899" y="25"/>
                </a:lnTo>
                <a:lnTo>
                  <a:pt x="138722" y="0"/>
                </a:lnTo>
                <a:close/>
              </a:path>
              <a:path w="380364" h="489584">
                <a:moveTo>
                  <a:pt x="357421" y="396938"/>
                </a:moveTo>
                <a:lnTo>
                  <a:pt x="257784" y="396938"/>
                </a:lnTo>
                <a:lnTo>
                  <a:pt x="259308" y="401459"/>
                </a:lnTo>
                <a:lnTo>
                  <a:pt x="262648" y="410883"/>
                </a:lnTo>
                <a:lnTo>
                  <a:pt x="266552" y="424127"/>
                </a:lnTo>
                <a:lnTo>
                  <a:pt x="268692" y="437126"/>
                </a:lnTo>
                <a:lnTo>
                  <a:pt x="268686" y="449579"/>
                </a:lnTo>
                <a:lnTo>
                  <a:pt x="266153" y="461187"/>
                </a:lnTo>
                <a:lnTo>
                  <a:pt x="263855" y="466915"/>
                </a:lnTo>
                <a:lnTo>
                  <a:pt x="260680" y="472224"/>
                </a:lnTo>
                <a:lnTo>
                  <a:pt x="256489" y="476656"/>
                </a:lnTo>
                <a:lnTo>
                  <a:pt x="256247" y="476935"/>
                </a:lnTo>
                <a:lnTo>
                  <a:pt x="256070" y="477291"/>
                </a:lnTo>
                <a:lnTo>
                  <a:pt x="256070" y="478497"/>
                </a:lnTo>
                <a:lnTo>
                  <a:pt x="256730" y="479145"/>
                </a:lnTo>
                <a:lnTo>
                  <a:pt x="257721" y="479145"/>
                </a:lnTo>
                <a:lnTo>
                  <a:pt x="257898" y="479107"/>
                </a:lnTo>
                <a:lnTo>
                  <a:pt x="286233" y="466087"/>
                </a:lnTo>
                <a:lnTo>
                  <a:pt x="323094" y="441732"/>
                </a:lnTo>
                <a:lnTo>
                  <a:pt x="355126" y="405227"/>
                </a:lnTo>
                <a:lnTo>
                  <a:pt x="357421" y="396938"/>
                </a:lnTo>
                <a:close/>
              </a:path>
              <a:path w="380364" h="489584">
                <a:moveTo>
                  <a:pt x="151384" y="381990"/>
                </a:moveTo>
                <a:lnTo>
                  <a:pt x="115481" y="422846"/>
                </a:lnTo>
                <a:lnTo>
                  <a:pt x="112534" y="426377"/>
                </a:lnTo>
                <a:lnTo>
                  <a:pt x="108673" y="427329"/>
                </a:lnTo>
                <a:lnTo>
                  <a:pt x="224539" y="427329"/>
                </a:lnTo>
                <a:lnTo>
                  <a:pt x="230535" y="418199"/>
                </a:lnTo>
                <a:lnTo>
                  <a:pt x="240996" y="408233"/>
                </a:lnTo>
                <a:lnTo>
                  <a:pt x="251485" y="400913"/>
                </a:lnTo>
                <a:lnTo>
                  <a:pt x="253593" y="399630"/>
                </a:lnTo>
                <a:lnTo>
                  <a:pt x="257784" y="396938"/>
                </a:lnTo>
                <a:lnTo>
                  <a:pt x="357421" y="396938"/>
                </a:lnTo>
                <a:lnTo>
                  <a:pt x="361090" y="383692"/>
                </a:lnTo>
                <a:lnTo>
                  <a:pt x="179514" y="383692"/>
                </a:lnTo>
                <a:lnTo>
                  <a:pt x="172336" y="383581"/>
                </a:lnTo>
                <a:lnTo>
                  <a:pt x="165249" y="383255"/>
                </a:lnTo>
                <a:lnTo>
                  <a:pt x="158261" y="382722"/>
                </a:lnTo>
                <a:lnTo>
                  <a:pt x="151384" y="381990"/>
                </a:lnTo>
                <a:close/>
              </a:path>
              <a:path w="380364" h="489584">
                <a:moveTo>
                  <a:pt x="310299" y="104863"/>
                </a:moveTo>
                <a:lnTo>
                  <a:pt x="243598" y="220078"/>
                </a:lnTo>
                <a:lnTo>
                  <a:pt x="275479" y="233396"/>
                </a:lnTo>
                <a:lnTo>
                  <a:pt x="300261" y="251358"/>
                </a:lnTo>
                <a:lnTo>
                  <a:pt x="316320" y="272977"/>
                </a:lnTo>
                <a:lnTo>
                  <a:pt x="322033" y="297268"/>
                </a:lnTo>
                <a:lnTo>
                  <a:pt x="310832" y="330907"/>
                </a:lnTo>
                <a:lnTo>
                  <a:pt x="280287" y="358378"/>
                </a:lnTo>
                <a:lnTo>
                  <a:pt x="234985" y="376900"/>
                </a:lnTo>
                <a:lnTo>
                  <a:pt x="179514" y="383692"/>
                </a:lnTo>
                <a:lnTo>
                  <a:pt x="361090" y="383692"/>
                </a:lnTo>
                <a:lnTo>
                  <a:pt x="368808" y="355828"/>
                </a:lnTo>
                <a:lnTo>
                  <a:pt x="367278" y="331846"/>
                </a:lnTo>
                <a:lnTo>
                  <a:pt x="364342" y="312412"/>
                </a:lnTo>
                <a:lnTo>
                  <a:pt x="362480" y="295680"/>
                </a:lnTo>
                <a:lnTo>
                  <a:pt x="364172" y="279806"/>
                </a:lnTo>
                <a:lnTo>
                  <a:pt x="367364" y="270109"/>
                </a:lnTo>
                <a:lnTo>
                  <a:pt x="371128" y="262042"/>
                </a:lnTo>
                <a:lnTo>
                  <a:pt x="374565" y="256438"/>
                </a:lnTo>
                <a:lnTo>
                  <a:pt x="347789" y="256438"/>
                </a:lnTo>
                <a:lnTo>
                  <a:pt x="346809" y="255446"/>
                </a:lnTo>
                <a:lnTo>
                  <a:pt x="346917" y="252602"/>
                </a:lnTo>
                <a:lnTo>
                  <a:pt x="348046" y="244811"/>
                </a:lnTo>
                <a:lnTo>
                  <a:pt x="348981" y="235643"/>
                </a:lnTo>
                <a:lnTo>
                  <a:pt x="349552" y="226173"/>
                </a:lnTo>
                <a:lnTo>
                  <a:pt x="349745" y="216395"/>
                </a:lnTo>
                <a:lnTo>
                  <a:pt x="346882" y="184225"/>
                </a:lnTo>
                <a:lnTo>
                  <a:pt x="338823" y="154976"/>
                </a:lnTo>
                <a:lnTo>
                  <a:pt x="326363" y="128553"/>
                </a:lnTo>
                <a:lnTo>
                  <a:pt x="310299" y="104863"/>
                </a:lnTo>
                <a:close/>
              </a:path>
              <a:path w="380364" h="489584">
                <a:moveTo>
                  <a:pt x="190398" y="311581"/>
                </a:moveTo>
                <a:lnTo>
                  <a:pt x="163207" y="357263"/>
                </a:lnTo>
                <a:lnTo>
                  <a:pt x="168541" y="357695"/>
                </a:lnTo>
                <a:lnTo>
                  <a:pt x="173977" y="357911"/>
                </a:lnTo>
                <a:lnTo>
                  <a:pt x="179514" y="357911"/>
                </a:lnTo>
                <a:lnTo>
                  <a:pt x="209856" y="355706"/>
                </a:lnTo>
                <a:lnTo>
                  <a:pt x="237120" y="349486"/>
                </a:lnTo>
                <a:lnTo>
                  <a:pt x="260219" y="339839"/>
                </a:lnTo>
                <a:lnTo>
                  <a:pt x="278066" y="327355"/>
                </a:lnTo>
                <a:lnTo>
                  <a:pt x="190398" y="311581"/>
                </a:lnTo>
                <a:close/>
              </a:path>
              <a:path w="380364" h="489584">
                <a:moveTo>
                  <a:pt x="66078" y="289229"/>
                </a:moveTo>
                <a:lnTo>
                  <a:pt x="65608" y="291528"/>
                </a:lnTo>
                <a:lnTo>
                  <a:pt x="65354" y="293852"/>
                </a:lnTo>
                <a:lnTo>
                  <a:pt x="65354" y="296227"/>
                </a:lnTo>
                <a:lnTo>
                  <a:pt x="69695" y="313129"/>
                </a:lnTo>
                <a:lnTo>
                  <a:pt x="81919" y="328237"/>
                </a:lnTo>
                <a:lnTo>
                  <a:pt x="100828" y="340908"/>
                </a:lnTo>
                <a:lnTo>
                  <a:pt x="125222" y="350494"/>
                </a:lnTo>
                <a:lnTo>
                  <a:pt x="150863" y="304495"/>
                </a:lnTo>
                <a:lnTo>
                  <a:pt x="66078" y="289229"/>
                </a:lnTo>
                <a:close/>
              </a:path>
              <a:path w="380364" h="489584">
                <a:moveTo>
                  <a:pt x="231343" y="241249"/>
                </a:moveTo>
                <a:lnTo>
                  <a:pt x="204660" y="287324"/>
                </a:lnTo>
                <a:lnTo>
                  <a:pt x="292950" y="303199"/>
                </a:lnTo>
                <a:lnTo>
                  <a:pt x="293408" y="300913"/>
                </a:lnTo>
                <a:lnTo>
                  <a:pt x="293674" y="298576"/>
                </a:lnTo>
                <a:lnTo>
                  <a:pt x="293674" y="296227"/>
                </a:lnTo>
                <a:lnTo>
                  <a:pt x="289137" y="278944"/>
                </a:lnTo>
                <a:lnTo>
                  <a:pt x="276382" y="263561"/>
                </a:lnTo>
                <a:lnTo>
                  <a:pt x="256689" y="250766"/>
                </a:lnTo>
                <a:lnTo>
                  <a:pt x="231343" y="241249"/>
                </a:lnTo>
                <a:close/>
              </a:path>
              <a:path w="380364" h="489584">
                <a:moveTo>
                  <a:pt x="183235" y="234530"/>
                </a:moveTo>
                <a:lnTo>
                  <a:pt x="179514" y="234530"/>
                </a:lnTo>
                <a:lnTo>
                  <a:pt x="149165" y="236735"/>
                </a:lnTo>
                <a:lnTo>
                  <a:pt x="121897" y="242955"/>
                </a:lnTo>
                <a:lnTo>
                  <a:pt x="98797" y="252602"/>
                </a:lnTo>
                <a:lnTo>
                  <a:pt x="80949" y="265087"/>
                </a:lnTo>
                <a:lnTo>
                  <a:pt x="164617" y="280123"/>
                </a:lnTo>
                <a:lnTo>
                  <a:pt x="190538" y="234810"/>
                </a:lnTo>
                <a:lnTo>
                  <a:pt x="186905" y="234632"/>
                </a:lnTo>
                <a:lnTo>
                  <a:pt x="183235" y="234530"/>
                </a:lnTo>
                <a:close/>
              </a:path>
              <a:path w="380364" h="489584">
                <a:moveTo>
                  <a:pt x="378828" y="246125"/>
                </a:moveTo>
                <a:lnTo>
                  <a:pt x="377278" y="246125"/>
                </a:lnTo>
                <a:lnTo>
                  <a:pt x="377024" y="246164"/>
                </a:lnTo>
                <a:lnTo>
                  <a:pt x="375894" y="246506"/>
                </a:lnTo>
                <a:lnTo>
                  <a:pt x="374929" y="246735"/>
                </a:lnTo>
                <a:lnTo>
                  <a:pt x="349846" y="256311"/>
                </a:lnTo>
                <a:lnTo>
                  <a:pt x="349491" y="256438"/>
                </a:lnTo>
                <a:lnTo>
                  <a:pt x="374565" y="256438"/>
                </a:lnTo>
                <a:lnTo>
                  <a:pt x="375230" y="255371"/>
                </a:lnTo>
                <a:lnTo>
                  <a:pt x="379209" y="250164"/>
                </a:lnTo>
                <a:lnTo>
                  <a:pt x="379590" y="249707"/>
                </a:lnTo>
                <a:lnTo>
                  <a:pt x="379882" y="249148"/>
                </a:lnTo>
                <a:lnTo>
                  <a:pt x="379882" y="247192"/>
                </a:lnTo>
                <a:lnTo>
                  <a:pt x="378828" y="246125"/>
                </a:lnTo>
                <a:close/>
              </a:path>
              <a:path w="380364" h="489584">
                <a:moveTo>
                  <a:pt x="204240" y="210870"/>
                </a:moveTo>
                <a:lnTo>
                  <a:pt x="187706" y="210870"/>
                </a:lnTo>
                <a:lnTo>
                  <a:pt x="195732" y="211289"/>
                </a:lnTo>
                <a:lnTo>
                  <a:pt x="203542" y="212089"/>
                </a:lnTo>
                <a:lnTo>
                  <a:pt x="204240" y="210870"/>
                </a:lnTo>
                <a:close/>
              </a:path>
              <a:path w="380364" h="489584">
                <a:moveTo>
                  <a:pt x="139065" y="63"/>
                </a:moveTo>
                <a:close/>
              </a:path>
            </a:pathLst>
          </a:custGeom>
          <a:solidFill>
            <a:srgbClr val="006EB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1591" y="10372249"/>
            <a:ext cx="459433" cy="8041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73829" y="10372250"/>
            <a:ext cx="248088" cy="8041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34540" y="10058069"/>
            <a:ext cx="195338" cy="19536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473791" y="10055318"/>
            <a:ext cx="117475" cy="198755"/>
          </a:xfrm>
          <a:custGeom>
            <a:avLst/>
            <a:gdLst/>
            <a:ahLst/>
            <a:cxnLst/>
            <a:rect l="l" t="t" r="r" b="b"/>
            <a:pathLst>
              <a:path w="117475" h="198754">
                <a:moveTo>
                  <a:pt x="83718" y="0"/>
                </a:moveTo>
                <a:lnTo>
                  <a:pt x="56483" y="3062"/>
                </a:lnTo>
                <a:lnTo>
                  <a:pt x="37514" y="12585"/>
                </a:lnTo>
                <a:lnTo>
                  <a:pt x="26420" y="29071"/>
                </a:lnTo>
                <a:lnTo>
                  <a:pt x="22809" y="53022"/>
                </a:lnTo>
                <a:lnTo>
                  <a:pt x="22809" y="63398"/>
                </a:lnTo>
                <a:lnTo>
                  <a:pt x="0" y="63398"/>
                </a:lnTo>
                <a:lnTo>
                  <a:pt x="0" y="98425"/>
                </a:lnTo>
                <a:lnTo>
                  <a:pt x="22745" y="98425"/>
                </a:lnTo>
                <a:lnTo>
                  <a:pt x="22745" y="198716"/>
                </a:lnTo>
                <a:lnTo>
                  <a:pt x="72516" y="198716"/>
                </a:lnTo>
                <a:lnTo>
                  <a:pt x="72516" y="98425"/>
                </a:lnTo>
                <a:lnTo>
                  <a:pt x="99682" y="98425"/>
                </a:lnTo>
                <a:lnTo>
                  <a:pt x="111671" y="63398"/>
                </a:lnTo>
                <a:lnTo>
                  <a:pt x="72529" y="63398"/>
                </a:lnTo>
                <a:lnTo>
                  <a:pt x="72529" y="57023"/>
                </a:lnTo>
                <a:lnTo>
                  <a:pt x="73620" y="47716"/>
                </a:lnTo>
                <a:lnTo>
                  <a:pt x="77406" y="40801"/>
                </a:lnTo>
                <a:lnTo>
                  <a:pt x="84935" y="36473"/>
                </a:lnTo>
                <a:lnTo>
                  <a:pt x="97205" y="34975"/>
                </a:lnTo>
                <a:lnTo>
                  <a:pt x="103111" y="34975"/>
                </a:lnTo>
                <a:lnTo>
                  <a:pt x="110426" y="35521"/>
                </a:lnTo>
                <a:lnTo>
                  <a:pt x="117411" y="35763"/>
                </a:lnTo>
                <a:lnTo>
                  <a:pt x="117411" y="1333"/>
                </a:lnTo>
                <a:lnTo>
                  <a:pt x="93253" y="170"/>
                </a:lnTo>
                <a:lnTo>
                  <a:pt x="83718" y="0"/>
                </a:lnTo>
                <a:close/>
              </a:path>
            </a:pathLst>
          </a:custGeom>
          <a:solidFill>
            <a:srgbClr val="004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2795625" y="10057485"/>
            <a:ext cx="50165" cy="196850"/>
          </a:xfrm>
          <a:custGeom>
            <a:avLst/>
            <a:gdLst/>
            <a:ahLst/>
            <a:cxnLst/>
            <a:rect l="l" t="t" r="r" b="b"/>
            <a:pathLst>
              <a:path w="50164" h="196850">
                <a:moveTo>
                  <a:pt x="49783" y="0"/>
                </a:moveTo>
                <a:lnTo>
                  <a:pt x="0" y="0"/>
                </a:lnTo>
                <a:lnTo>
                  <a:pt x="0" y="196507"/>
                </a:lnTo>
                <a:lnTo>
                  <a:pt x="49783" y="196507"/>
                </a:lnTo>
                <a:lnTo>
                  <a:pt x="49783" y="0"/>
                </a:lnTo>
                <a:close/>
              </a:path>
            </a:pathLst>
          </a:custGeom>
          <a:solidFill>
            <a:srgbClr val="00498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78074" y="10057472"/>
            <a:ext cx="359895" cy="196557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3470668" y="10057473"/>
            <a:ext cx="50165" cy="196850"/>
          </a:xfrm>
          <a:custGeom>
            <a:avLst/>
            <a:gdLst/>
            <a:ahLst/>
            <a:cxnLst/>
            <a:rect l="l" t="t" r="r" b="b"/>
            <a:pathLst>
              <a:path w="50164" h="196850">
                <a:moveTo>
                  <a:pt x="49758" y="0"/>
                </a:moveTo>
                <a:lnTo>
                  <a:pt x="0" y="0"/>
                </a:lnTo>
                <a:lnTo>
                  <a:pt x="0" y="196545"/>
                </a:lnTo>
                <a:lnTo>
                  <a:pt x="49758" y="196545"/>
                </a:lnTo>
                <a:lnTo>
                  <a:pt x="49758" y="0"/>
                </a:lnTo>
                <a:close/>
              </a:path>
            </a:pathLst>
          </a:custGeom>
          <a:solidFill>
            <a:srgbClr val="00498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49050" y="10112078"/>
            <a:ext cx="171932" cy="14403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42474" y="10112099"/>
            <a:ext cx="174802" cy="144068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48869" y="10111651"/>
            <a:ext cx="177114" cy="14236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263145" y="10056762"/>
            <a:ext cx="174790" cy="199406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2598887" y="10112050"/>
            <a:ext cx="170815" cy="144145"/>
          </a:xfrm>
          <a:custGeom>
            <a:avLst/>
            <a:gdLst/>
            <a:ahLst/>
            <a:cxnLst/>
            <a:rect l="l" t="t" r="r" b="b"/>
            <a:pathLst>
              <a:path w="170814" h="144145">
                <a:moveTo>
                  <a:pt x="115925" y="0"/>
                </a:moveTo>
                <a:lnTo>
                  <a:pt x="54686" y="0"/>
                </a:lnTo>
                <a:lnTo>
                  <a:pt x="35420" y="2104"/>
                </a:lnTo>
                <a:lnTo>
                  <a:pt x="17813" y="10079"/>
                </a:lnTo>
                <a:lnTo>
                  <a:pt x="4971" y="26419"/>
                </a:lnTo>
                <a:lnTo>
                  <a:pt x="0" y="53619"/>
                </a:lnTo>
                <a:lnTo>
                  <a:pt x="0" y="90449"/>
                </a:lnTo>
                <a:lnTo>
                  <a:pt x="4971" y="117624"/>
                </a:lnTo>
                <a:lnTo>
                  <a:pt x="17813" y="133958"/>
                </a:lnTo>
                <a:lnTo>
                  <a:pt x="35420" y="141936"/>
                </a:lnTo>
                <a:lnTo>
                  <a:pt x="54686" y="144043"/>
                </a:lnTo>
                <a:lnTo>
                  <a:pt x="115938" y="144043"/>
                </a:lnTo>
                <a:lnTo>
                  <a:pt x="135215" y="141936"/>
                </a:lnTo>
                <a:lnTo>
                  <a:pt x="152834" y="133958"/>
                </a:lnTo>
                <a:lnTo>
                  <a:pt x="165687" y="117624"/>
                </a:lnTo>
                <a:lnTo>
                  <a:pt x="167930" y="105371"/>
                </a:lnTo>
                <a:lnTo>
                  <a:pt x="77673" y="105371"/>
                </a:lnTo>
                <a:lnTo>
                  <a:pt x="64145" y="104396"/>
                </a:lnTo>
                <a:lnTo>
                  <a:pt x="55049" y="100703"/>
                </a:lnTo>
                <a:lnTo>
                  <a:pt x="49928" y="93140"/>
                </a:lnTo>
                <a:lnTo>
                  <a:pt x="48323" y="80556"/>
                </a:lnTo>
                <a:lnTo>
                  <a:pt x="48323" y="63499"/>
                </a:lnTo>
                <a:lnTo>
                  <a:pt x="50680" y="50903"/>
                </a:lnTo>
                <a:lnTo>
                  <a:pt x="56769" y="43337"/>
                </a:lnTo>
                <a:lnTo>
                  <a:pt x="65114" y="39645"/>
                </a:lnTo>
                <a:lnTo>
                  <a:pt x="74244" y="38671"/>
                </a:lnTo>
                <a:lnTo>
                  <a:pt x="167912" y="38671"/>
                </a:lnTo>
                <a:lnTo>
                  <a:pt x="165674" y="26464"/>
                </a:lnTo>
                <a:lnTo>
                  <a:pt x="152817" y="10125"/>
                </a:lnTo>
                <a:lnTo>
                  <a:pt x="135195" y="2153"/>
                </a:lnTo>
                <a:lnTo>
                  <a:pt x="115912" y="50"/>
                </a:lnTo>
                <a:close/>
              </a:path>
              <a:path w="170814" h="144145">
                <a:moveTo>
                  <a:pt x="167912" y="38671"/>
                </a:moveTo>
                <a:lnTo>
                  <a:pt x="96393" y="38671"/>
                </a:lnTo>
                <a:lnTo>
                  <a:pt x="105537" y="39645"/>
                </a:lnTo>
                <a:lnTo>
                  <a:pt x="113890" y="43337"/>
                </a:lnTo>
                <a:lnTo>
                  <a:pt x="119981" y="50903"/>
                </a:lnTo>
                <a:lnTo>
                  <a:pt x="122339" y="63499"/>
                </a:lnTo>
                <a:lnTo>
                  <a:pt x="122339" y="80556"/>
                </a:lnTo>
                <a:lnTo>
                  <a:pt x="119981" y="93140"/>
                </a:lnTo>
                <a:lnTo>
                  <a:pt x="113890" y="100703"/>
                </a:lnTo>
                <a:lnTo>
                  <a:pt x="105537" y="104396"/>
                </a:lnTo>
                <a:lnTo>
                  <a:pt x="96393" y="105371"/>
                </a:lnTo>
                <a:lnTo>
                  <a:pt x="167930" y="105371"/>
                </a:lnTo>
                <a:lnTo>
                  <a:pt x="170662" y="90449"/>
                </a:lnTo>
                <a:lnTo>
                  <a:pt x="170653" y="53619"/>
                </a:lnTo>
                <a:lnTo>
                  <a:pt x="167912" y="38671"/>
                </a:lnTo>
                <a:close/>
              </a:path>
            </a:pathLst>
          </a:custGeom>
          <a:solidFill>
            <a:srgbClr val="00498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0" name="bg 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8592" y="9847857"/>
            <a:ext cx="1071497" cy="5707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20" Type="http://schemas.openxmlformats.org/officeDocument/2006/relationships/image" Target="../media/image28.png"/><Relationship Id="rId21" Type="http://schemas.openxmlformats.org/officeDocument/2006/relationships/image" Target="../media/image29.png"/><Relationship Id="rId22" Type="http://schemas.openxmlformats.org/officeDocument/2006/relationships/image" Target="../media/image30.png"/><Relationship Id="rId23" Type="http://schemas.openxmlformats.org/officeDocument/2006/relationships/image" Target="../media/image31.png"/><Relationship Id="rId24" Type="http://schemas.openxmlformats.org/officeDocument/2006/relationships/image" Target="../media/image32.png"/><Relationship Id="rId25" Type="http://schemas.openxmlformats.org/officeDocument/2006/relationships/image" Target="../media/image3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image" Target="../media/image68.png"/><Relationship Id="rId15" Type="http://schemas.openxmlformats.org/officeDocument/2006/relationships/image" Target="../media/image69.png"/><Relationship Id="rId16" Type="http://schemas.openxmlformats.org/officeDocument/2006/relationships/image" Target="../media/image70.png"/><Relationship Id="rId17" Type="http://schemas.openxmlformats.org/officeDocument/2006/relationships/image" Target="../media/image7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149" y="457212"/>
            <a:ext cx="6663055" cy="7345045"/>
            <a:chOff x="457149" y="457212"/>
            <a:chExt cx="6663055" cy="7345045"/>
          </a:xfrm>
        </p:grpSpPr>
        <p:sp>
          <p:nvSpPr>
            <p:cNvPr id="3" name="object 3"/>
            <p:cNvSpPr/>
            <p:nvPr/>
          </p:nvSpPr>
          <p:spPr>
            <a:xfrm>
              <a:off x="457149" y="828289"/>
              <a:ext cx="6663055" cy="6292215"/>
            </a:xfrm>
            <a:custGeom>
              <a:avLst/>
              <a:gdLst/>
              <a:ahLst/>
              <a:cxnLst/>
              <a:rect l="l" t="t" r="r" b="b"/>
              <a:pathLst>
                <a:path w="6663055" h="6292215">
                  <a:moveTo>
                    <a:pt x="0" y="0"/>
                  </a:moveTo>
                  <a:lnTo>
                    <a:pt x="0" y="6291876"/>
                  </a:lnTo>
                  <a:lnTo>
                    <a:pt x="6662940" y="6291876"/>
                  </a:lnTo>
                  <a:lnTo>
                    <a:pt x="6662940" y="237719"/>
                  </a:lnTo>
                  <a:lnTo>
                    <a:pt x="3583975" y="84190"/>
                  </a:lnTo>
                  <a:lnTo>
                    <a:pt x="1478733" y="1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AD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49" y="3135723"/>
              <a:ext cx="6662941" cy="39844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2469" y="1343470"/>
              <a:ext cx="427785" cy="6823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7149" y="457212"/>
              <a:ext cx="6663055" cy="754380"/>
            </a:xfrm>
            <a:custGeom>
              <a:avLst/>
              <a:gdLst/>
              <a:ahLst/>
              <a:cxnLst/>
              <a:rect l="l" t="t" r="r" b="b"/>
              <a:pathLst>
                <a:path w="6663055" h="754380">
                  <a:moveTo>
                    <a:pt x="0" y="753822"/>
                  </a:moveTo>
                  <a:lnTo>
                    <a:pt x="6662940" y="753822"/>
                  </a:lnTo>
                  <a:lnTo>
                    <a:pt x="6662940" y="0"/>
                  </a:lnTo>
                  <a:lnTo>
                    <a:pt x="0" y="0"/>
                  </a:lnTo>
                  <a:lnTo>
                    <a:pt x="0" y="753822"/>
                  </a:lnTo>
                  <a:close/>
                </a:path>
              </a:pathLst>
            </a:custGeom>
            <a:solidFill>
              <a:srgbClr val="D5F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57149" y="6494308"/>
              <a:ext cx="353695" cy="626110"/>
            </a:xfrm>
            <a:custGeom>
              <a:avLst/>
              <a:gdLst/>
              <a:ahLst/>
              <a:cxnLst/>
              <a:rect l="l" t="t" r="r" b="b"/>
              <a:pathLst>
                <a:path w="353695" h="626109">
                  <a:moveTo>
                    <a:pt x="133508" y="0"/>
                  </a:moveTo>
                  <a:lnTo>
                    <a:pt x="100854" y="24897"/>
                  </a:lnTo>
                  <a:lnTo>
                    <a:pt x="66860" y="49496"/>
                  </a:lnTo>
                  <a:lnTo>
                    <a:pt x="31581" y="73805"/>
                  </a:lnTo>
                  <a:lnTo>
                    <a:pt x="0" y="94589"/>
                  </a:lnTo>
                  <a:lnTo>
                    <a:pt x="0" y="625857"/>
                  </a:lnTo>
                  <a:lnTo>
                    <a:pt x="577" y="625857"/>
                  </a:lnTo>
                  <a:lnTo>
                    <a:pt x="86664" y="601532"/>
                  </a:lnTo>
                  <a:lnTo>
                    <a:pt x="166328" y="580434"/>
                  </a:lnTo>
                  <a:lnTo>
                    <a:pt x="243249" y="561514"/>
                  </a:lnTo>
                  <a:lnTo>
                    <a:pt x="280646" y="552891"/>
                  </a:lnTo>
                  <a:lnTo>
                    <a:pt x="317315" y="544838"/>
                  </a:lnTo>
                  <a:lnTo>
                    <a:pt x="353244" y="537362"/>
                  </a:lnTo>
                  <a:lnTo>
                    <a:pt x="133508" y="0"/>
                  </a:lnTo>
                  <a:close/>
                </a:path>
              </a:pathLst>
            </a:custGeom>
            <a:solidFill>
              <a:srgbClr val="F0ED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7149" y="5497739"/>
              <a:ext cx="4340225" cy="1622425"/>
            </a:xfrm>
            <a:custGeom>
              <a:avLst/>
              <a:gdLst/>
              <a:ahLst/>
              <a:cxnLst/>
              <a:rect l="l" t="t" r="r" b="b"/>
              <a:pathLst>
                <a:path w="4340225" h="1622425">
                  <a:moveTo>
                    <a:pt x="66308" y="21327"/>
                  </a:moveTo>
                  <a:lnTo>
                    <a:pt x="28664" y="24530"/>
                  </a:lnTo>
                  <a:lnTo>
                    <a:pt x="0" y="30519"/>
                  </a:lnTo>
                  <a:lnTo>
                    <a:pt x="0" y="1622426"/>
                  </a:lnTo>
                  <a:lnTo>
                    <a:pt x="4340013" y="1622426"/>
                  </a:lnTo>
                  <a:lnTo>
                    <a:pt x="4339944" y="1622010"/>
                  </a:lnTo>
                  <a:lnTo>
                    <a:pt x="4328700" y="1582283"/>
                  </a:lnTo>
                  <a:lnTo>
                    <a:pt x="4313476" y="1545144"/>
                  </a:lnTo>
                  <a:lnTo>
                    <a:pt x="4294548" y="1510770"/>
                  </a:lnTo>
                  <a:lnTo>
                    <a:pt x="4272192" y="1479337"/>
                  </a:lnTo>
                  <a:lnTo>
                    <a:pt x="4246687" y="1451022"/>
                  </a:lnTo>
                  <a:lnTo>
                    <a:pt x="4207605" y="1418553"/>
                  </a:lnTo>
                  <a:lnTo>
                    <a:pt x="3795776" y="1418553"/>
                  </a:lnTo>
                  <a:lnTo>
                    <a:pt x="3802671" y="1396004"/>
                  </a:lnTo>
                  <a:lnTo>
                    <a:pt x="3805995" y="1369569"/>
                  </a:lnTo>
                  <a:lnTo>
                    <a:pt x="2584297" y="1369569"/>
                  </a:lnTo>
                  <a:lnTo>
                    <a:pt x="2555984" y="1332356"/>
                  </a:lnTo>
                  <a:lnTo>
                    <a:pt x="2525425" y="1296952"/>
                  </a:lnTo>
                  <a:lnTo>
                    <a:pt x="2492571" y="1264817"/>
                  </a:lnTo>
                  <a:lnTo>
                    <a:pt x="2457370" y="1237410"/>
                  </a:lnTo>
                  <a:lnTo>
                    <a:pt x="2430819" y="1222427"/>
                  </a:lnTo>
                  <a:lnTo>
                    <a:pt x="2244407" y="1222427"/>
                  </a:lnTo>
                  <a:lnTo>
                    <a:pt x="2259419" y="1193176"/>
                  </a:lnTo>
                  <a:lnTo>
                    <a:pt x="2285723" y="1122619"/>
                  </a:lnTo>
                  <a:lnTo>
                    <a:pt x="2295969" y="1083445"/>
                  </a:lnTo>
                  <a:lnTo>
                    <a:pt x="2303579" y="1043094"/>
                  </a:lnTo>
                  <a:lnTo>
                    <a:pt x="2308030" y="1002633"/>
                  </a:lnTo>
                  <a:lnTo>
                    <a:pt x="2308799" y="963128"/>
                  </a:lnTo>
                  <a:lnTo>
                    <a:pt x="2305362" y="925644"/>
                  </a:lnTo>
                  <a:lnTo>
                    <a:pt x="2283774" y="861006"/>
                  </a:lnTo>
                  <a:lnTo>
                    <a:pt x="2239080" y="817247"/>
                  </a:lnTo>
                  <a:lnTo>
                    <a:pt x="2216832" y="809410"/>
                  </a:lnTo>
                  <a:lnTo>
                    <a:pt x="2119553" y="809410"/>
                  </a:lnTo>
                  <a:lnTo>
                    <a:pt x="2151199" y="788748"/>
                  </a:lnTo>
                  <a:lnTo>
                    <a:pt x="2178214" y="763391"/>
                  </a:lnTo>
                  <a:lnTo>
                    <a:pt x="2200599" y="734132"/>
                  </a:lnTo>
                  <a:lnTo>
                    <a:pt x="2218352" y="701764"/>
                  </a:lnTo>
                  <a:lnTo>
                    <a:pt x="2231084" y="668110"/>
                  </a:lnTo>
                  <a:lnTo>
                    <a:pt x="734237" y="668110"/>
                  </a:lnTo>
                  <a:lnTo>
                    <a:pt x="727921" y="611880"/>
                  </a:lnTo>
                  <a:lnTo>
                    <a:pt x="714101" y="566788"/>
                  </a:lnTo>
                  <a:lnTo>
                    <a:pt x="693072" y="532775"/>
                  </a:lnTo>
                  <a:lnTo>
                    <a:pt x="665129" y="509779"/>
                  </a:lnTo>
                  <a:lnTo>
                    <a:pt x="655101" y="506287"/>
                  </a:lnTo>
                  <a:lnTo>
                    <a:pt x="542759" y="506287"/>
                  </a:lnTo>
                  <a:lnTo>
                    <a:pt x="565243" y="472736"/>
                  </a:lnTo>
                  <a:lnTo>
                    <a:pt x="578144" y="437561"/>
                  </a:lnTo>
                  <a:lnTo>
                    <a:pt x="582391" y="401862"/>
                  </a:lnTo>
                  <a:lnTo>
                    <a:pt x="578955" y="367179"/>
                  </a:lnTo>
                  <a:lnTo>
                    <a:pt x="552485" y="302644"/>
                  </a:lnTo>
                  <a:lnTo>
                    <a:pt x="511363" y="258484"/>
                  </a:lnTo>
                  <a:lnTo>
                    <a:pt x="353034" y="258484"/>
                  </a:lnTo>
                  <a:lnTo>
                    <a:pt x="339765" y="211467"/>
                  </a:lnTo>
                  <a:lnTo>
                    <a:pt x="321639" y="169854"/>
                  </a:lnTo>
                  <a:lnTo>
                    <a:pt x="299194" y="133562"/>
                  </a:lnTo>
                  <a:lnTo>
                    <a:pt x="272968" y="102505"/>
                  </a:lnTo>
                  <a:lnTo>
                    <a:pt x="243499" y="76597"/>
                  </a:lnTo>
                  <a:lnTo>
                    <a:pt x="211323" y="55754"/>
                  </a:lnTo>
                  <a:lnTo>
                    <a:pt x="141002" y="28922"/>
                  </a:lnTo>
                  <a:lnTo>
                    <a:pt x="103933" y="22762"/>
                  </a:lnTo>
                  <a:lnTo>
                    <a:pt x="66308" y="21327"/>
                  </a:lnTo>
                  <a:close/>
                </a:path>
                <a:path w="4340225" h="1622425">
                  <a:moveTo>
                    <a:pt x="4003226" y="1354910"/>
                  </a:moveTo>
                  <a:lnTo>
                    <a:pt x="3962495" y="1357879"/>
                  </a:lnTo>
                  <a:lnTo>
                    <a:pt x="3921108" y="1365551"/>
                  </a:lnTo>
                  <a:lnTo>
                    <a:pt x="3879340" y="1378104"/>
                  </a:lnTo>
                  <a:lnTo>
                    <a:pt x="3837471" y="1395712"/>
                  </a:lnTo>
                  <a:lnTo>
                    <a:pt x="3795776" y="1418553"/>
                  </a:lnTo>
                  <a:lnTo>
                    <a:pt x="4207605" y="1418553"/>
                  </a:lnTo>
                  <a:lnTo>
                    <a:pt x="4154043" y="1386544"/>
                  </a:lnTo>
                  <a:lnTo>
                    <a:pt x="4081610" y="1362377"/>
                  </a:lnTo>
                  <a:lnTo>
                    <a:pt x="4043023" y="1356468"/>
                  </a:lnTo>
                  <a:lnTo>
                    <a:pt x="4003226" y="1354910"/>
                  </a:lnTo>
                  <a:close/>
                </a:path>
                <a:path w="4340225" h="1622425">
                  <a:moveTo>
                    <a:pt x="2826997" y="1071050"/>
                  </a:moveTo>
                  <a:lnTo>
                    <a:pt x="2754913" y="1089158"/>
                  </a:lnTo>
                  <a:lnTo>
                    <a:pt x="2693636" y="1130012"/>
                  </a:lnTo>
                  <a:lnTo>
                    <a:pt x="2644553" y="1187894"/>
                  </a:lnTo>
                  <a:lnTo>
                    <a:pt x="2625018" y="1221433"/>
                  </a:lnTo>
                  <a:lnTo>
                    <a:pt x="2609052" y="1257085"/>
                  </a:lnTo>
                  <a:lnTo>
                    <a:pt x="2596827" y="1294135"/>
                  </a:lnTo>
                  <a:lnTo>
                    <a:pt x="2588518" y="1331868"/>
                  </a:lnTo>
                  <a:lnTo>
                    <a:pt x="2584297" y="1369569"/>
                  </a:lnTo>
                  <a:lnTo>
                    <a:pt x="3805995" y="1369569"/>
                  </a:lnTo>
                  <a:lnTo>
                    <a:pt x="3802019" y="1308329"/>
                  </a:lnTo>
                  <a:lnTo>
                    <a:pt x="3783997" y="1241621"/>
                  </a:lnTo>
                  <a:lnTo>
                    <a:pt x="3752086" y="1176177"/>
                  </a:lnTo>
                  <a:lnTo>
                    <a:pt x="3712913" y="1125945"/>
                  </a:lnTo>
                  <a:lnTo>
                    <a:pt x="2998038" y="1125945"/>
                  </a:lnTo>
                  <a:lnTo>
                    <a:pt x="2952352" y="1099046"/>
                  </a:lnTo>
                  <a:lnTo>
                    <a:pt x="2908501" y="1081406"/>
                  </a:lnTo>
                  <a:lnTo>
                    <a:pt x="2866658" y="1072313"/>
                  </a:lnTo>
                  <a:lnTo>
                    <a:pt x="2826997" y="1071050"/>
                  </a:lnTo>
                  <a:close/>
                </a:path>
                <a:path w="4340225" h="1622425">
                  <a:moveTo>
                    <a:pt x="2337186" y="1198169"/>
                  </a:moveTo>
                  <a:lnTo>
                    <a:pt x="2292096" y="1204283"/>
                  </a:lnTo>
                  <a:lnTo>
                    <a:pt x="2244407" y="1222427"/>
                  </a:lnTo>
                  <a:lnTo>
                    <a:pt x="2430819" y="1222427"/>
                  </a:lnTo>
                  <a:lnTo>
                    <a:pt x="2419773" y="1216193"/>
                  </a:lnTo>
                  <a:lnTo>
                    <a:pt x="2379728" y="1202626"/>
                  </a:lnTo>
                  <a:lnTo>
                    <a:pt x="2337186" y="1198169"/>
                  </a:lnTo>
                  <a:close/>
                </a:path>
                <a:path w="4340225" h="1622425">
                  <a:moveTo>
                    <a:pt x="3160923" y="918904"/>
                  </a:moveTo>
                  <a:lnTo>
                    <a:pt x="3099917" y="930571"/>
                  </a:lnTo>
                  <a:lnTo>
                    <a:pt x="3048469" y="962908"/>
                  </a:lnTo>
                  <a:lnTo>
                    <a:pt x="3012121" y="1014660"/>
                  </a:lnTo>
                  <a:lnTo>
                    <a:pt x="2996416" y="1084572"/>
                  </a:lnTo>
                  <a:lnTo>
                    <a:pt x="2998038" y="1125945"/>
                  </a:lnTo>
                  <a:lnTo>
                    <a:pt x="3712913" y="1125945"/>
                  </a:lnTo>
                  <a:lnTo>
                    <a:pt x="3706442" y="1118744"/>
                  </a:lnTo>
                  <a:lnTo>
                    <a:pt x="3689044" y="1104037"/>
                  </a:lnTo>
                  <a:lnTo>
                    <a:pt x="3389655" y="1104037"/>
                  </a:lnTo>
                  <a:lnTo>
                    <a:pt x="3369677" y="1058966"/>
                  </a:lnTo>
                  <a:lnTo>
                    <a:pt x="3345851" y="1020473"/>
                  </a:lnTo>
                  <a:lnTo>
                    <a:pt x="3318873" y="988404"/>
                  </a:lnTo>
                  <a:lnTo>
                    <a:pt x="3289433" y="962600"/>
                  </a:lnTo>
                  <a:lnTo>
                    <a:pt x="3225942" y="929162"/>
                  </a:lnTo>
                  <a:lnTo>
                    <a:pt x="3193277" y="921214"/>
                  </a:lnTo>
                  <a:lnTo>
                    <a:pt x="3160923" y="918904"/>
                  </a:lnTo>
                  <a:close/>
                </a:path>
                <a:path w="4340225" h="1622425">
                  <a:moveTo>
                    <a:pt x="3533274" y="1054478"/>
                  </a:moveTo>
                  <a:lnTo>
                    <a:pt x="3488672" y="1061968"/>
                  </a:lnTo>
                  <a:lnTo>
                    <a:pt x="3440792" y="1078207"/>
                  </a:lnTo>
                  <a:lnTo>
                    <a:pt x="3389655" y="1104037"/>
                  </a:lnTo>
                  <a:lnTo>
                    <a:pt x="3689044" y="1104037"/>
                  </a:lnTo>
                  <a:lnTo>
                    <a:pt x="3647221" y="1076068"/>
                  </a:lnTo>
                  <a:lnTo>
                    <a:pt x="3574579" y="1054894"/>
                  </a:lnTo>
                  <a:lnTo>
                    <a:pt x="3533274" y="1054478"/>
                  </a:lnTo>
                  <a:close/>
                </a:path>
                <a:path w="4340225" h="1622425">
                  <a:moveTo>
                    <a:pt x="2167092" y="802894"/>
                  </a:moveTo>
                  <a:lnTo>
                    <a:pt x="2119553" y="809410"/>
                  </a:lnTo>
                  <a:lnTo>
                    <a:pt x="2216832" y="809410"/>
                  </a:lnTo>
                  <a:lnTo>
                    <a:pt x="2206760" y="805862"/>
                  </a:lnTo>
                  <a:lnTo>
                    <a:pt x="2167092" y="802894"/>
                  </a:lnTo>
                  <a:close/>
                </a:path>
                <a:path w="4340225" h="1622425">
                  <a:moveTo>
                    <a:pt x="899000" y="524706"/>
                  </a:moveTo>
                  <a:lnTo>
                    <a:pt x="825370" y="538999"/>
                  </a:lnTo>
                  <a:lnTo>
                    <a:pt x="791643" y="564998"/>
                  </a:lnTo>
                  <a:lnTo>
                    <a:pt x="761007" y="607141"/>
                  </a:lnTo>
                  <a:lnTo>
                    <a:pt x="734237" y="668110"/>
                  </a:lnTo>
                  <a:lnTo>
                    <a:pt x="2231084" y="668110"/>
                  </a:lnTo>
                  <a:lnTo>
                    <a:pt x="2231474" y="667078"/>
                  </a:lnTo>
                  <a:lnTo>
                    <a:pt x="2239963" y="630869"/>
                  </a:lnTo>
                  <a:lnTo>
                    <a:pt x="2243820" y="593927"/>
                  </a:lnTo>
                  <a:lnTo>
                    <a:pt x="2243049" y="557302"/>
                  </a:lnTo>
                  <a:lnTo>
                    <a:pt x="1013269" y="557302"/>
                  </a:lnTo>
                  <a:lnTo>
                    <a:pt x="975702" y="542808"/>
                  </a:lnTo>
                  <a:lnTo>
                    <a:pt x="937354" y="531048"/>
                  </a:lnTo>
                  <a:lnTo>
                    <a:pt x="899000" y="524706"/>
                  </a:lnTo>
                  <a:close/>
                </a:path>
                <a:path w="4340225" h="1622425">
                  <a:moveTo>
                    <a:pt x="1367991" y="0"/>
                  </a:moveTo>
                  <a:lnTo>
                    <a:pt x="1327089" y="5305"/>
                  </a:lnTo>
                  <a:lnTo>
                    <a:pt x="1285749" y="16546"/>
                  </a:lnTo>
                  <a:lnTo>
                    <a:pt x="1244548" y="33687"/>
                  </a:lnTo>
                  <a:lnTo>
                    <a:pt x="1204061" y="56694"/>
                  </a:lnTo>
                  <a:lnTo>
                    <a:pt x="1164952" y="85534"/>
                  </a:lnTo>
                  <a:lnTo>
                    <a:pt x="1130542" y="117933"/>
                  </a:lnTo>
                  <a:lnTo>
                    <a:pt x="1100687" y="153525"/>
                  </a:lnTo>
                  <a:lnTo>
                    <a:pt x="1075244" y="191945"/>
                  </a:lnTo>
                  <a:lnTo>
                    <a:pt x="1054069" y="232828"/>
                  </a:lnTo>
                  <a:lnTo>
                    <a:pt x="1037000" y="275869"/>
                  </a:lnTo>
                  <a:lnTo>
                    <a:pt x="1023947" y="320522"/>
                  </a:lnTo>
                  <a:lnTo>
                    <a:pt x="1014714" y="366603"/>
                  </a:lnTo>
                  <a:lnTo>
                    <a:pt x="1009172" y="413687"/>
                  </a:lnTo>
                  <a:lnTo>
                    <a:pt x="1007181" y="461408"/>
                  </a:lnTo>
                  <a:lnTo>
                    <a:pt x="1008594" y="509401"/>
                  </a:lnTo>
                  <a:lnTo>
                    <a:pt x="1013269" y="557302"/>
                  </a:lnTo>
                  <a:lnTo>
                    <a:pt x="2243049" y="557302"/>
                  </a:lnTo>
                  <a:lnTo>
                    <a:pt x="2227589" y="486641"/>
                  </a:lnTo>
                  <a:lnTo>
                    <a:pt x="2193595" y="425991"/>
                  </a:lnTo>
                  <a:lnTo>
                    <a:pt x="2141059" y="381438"/>
                  </a:lnTo>
                  <a:lnTo>
                    <a:pt x="2069976" y="359323"/>
                  </a:lnTo>
                  <a:lnTo>
                    <a:pt x="2027478" y="358662"/>
                  </a:lnTo>
                  <a:lnTo>
                    <a:pt x="2031607" y="309545"/>
                  </a:lnTo>
                  <a:lnTo>
                    <a:pt x="2029277" y="264942"/>
                  </a:lnTo>
                  <a:lnTo>
                    <a:pt x="2021070" y="224956"/>
                  </a:lnTo>
                  <a:lnTo>
                    <a:pt x="1621370" y="224956"/>
                  </a:lnTo>
                  <a:lnTo>
                    <a:pt x="1610328" y="175309"/>
                  </a:lnTo>
                  <a:lnTo>
                    <a:pt x="1593664" y="131904"/>
                  </a:lnTo>
                  <a:lnTo>
                    <a:pt x="1571955" y="94709"/>
                  </a:lnTo>
                  <a:lnTo>
                    <a:pt x="1545775" y="63688"/>
                  </a:lnTo>
                  <a:lnTo>
                    <a:pt x="1515702" y="38807"/>
                  </a:lnTo>
                  <a:lnTo>
                    <a:pt x="1482311" y="20032"/>
                  </a:lnTo>
                  <a:lnTo>
                    <a:pt x="1446178" y="7328"/>
                  </a:lnTo>
                  <a:lnTo>
                    <a:pt x="1407879" y="662"/>
                  </a:lnTo>
                  <a:lnTo>
                    <a:pt x="1367991" y="0"/>
                  </a:lnTo>
                  <a:close/>
                </a:path>
                <a:path w="4340225" h="1622425">
                  <a:moveTo>
                    <a:pt x="589677" y="496596"/>
                  </a:moveTo>
                  <a:lnTo>
                    <a:pt x="542759" y="506287"/>
                  </a:lnTo>
                  <a:lnTo>
                    <a:pt x="655101" y="506287"/>
                  </a:lnTo>
                  <a:lnTo>
                    <a:pt x="630566" y="497740"/>
                  </a:lnTo>
                  <a:lnTo>
                    <a:pt x="589677" y="496596"/>
                  </a:lnTo>
                  <a:close/>
                </a:path>
                <a:path w="4340225" h="1622425">
                  <a:moveTo>
                    <a:pt x="416170" y="229646"/>
                  </a:moveTo>
                  <a:lnTo>
                    <a:pt x="384289" y="238818"/>
                  </a:lnTo>
                  <a:lnTo>
                    <a:pt x="353034" y="258484"/>
                  </a:lnTo>
                  <a:lnTo>
                    <a:pt x="511363" y="258484"/>
                  </a:lnTo>
                  <a:lnTo>
                    <a:pt x="506289" y="254081"/>
                  </a:lnTo>
                  <a:lnTo>
                    <a:pt x="478098" y="238379"/>
                  </a:lnTo>
                  <a:lnTo>
                    <a:pt x="447749" y="229867"/>
                  </a:lnTo>
                  <a:lnTo>
                    <a:pt x="416170" y="229646"/>
                  </a:lnTo>
                  <a:close/>
                </a:path>
                <a:path w="4340225" h="1622425">
                  <a:moveTo>
                    <a:pt x="1849086" y="86060"/>
                  </a:moveTo>
                  <a:lnTo>
                    <a:pt x="1780841" y="95471"/>
                  </a:lnTo>
                  <a:lnTo>
                    <a:pt x="1712778" y="128588"/>
                  </a:lnTo>
                  <a:lnTo>
                    <a:pt x="1680293" y="154356"/>
                  </a:lnTo>
                  <a:lnTo>
                    <a:pt x="1649626" y="186436"/>
                  </a:lnTo>
                  <a:lnTo>
                    <a:pt x="1621370" y="224956"/>
                  </a:lnTo>
                  <a:lnTo>
                    <a:pt x="2021070" y="224956"/>
                  </a:lnTo>
                  <a:lnTo>
                    <a:pt x="1989450" y="159508"/>
                  </a:lnTo>
                  <a:lnTo>
                    <a:pt x="1941446" y="114146"/>
                  </a:lnTo>
                  <a:lnTo>
                    <a:pt x="1881798" y="89924"/>
                  </a:lnTo>
                  <a:lnTo>
                    <a:pt x="1849086" y="86060"/>
                  </a:lnTo>
                  <a:close/>
                </a:path>
              </a:pathLst>
            </a:custGeom>
            <a:solidFill>
              <a:srgbClr val="507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57136" y="6299238"/>
              <a:ext cx="3287395" cy="821055"/>
            </a:xfrm>
            <a:custGeom>
              <a:avLst/>
              <a:gdLst/>
              <a:ahLst/>
              <a:cxnLst/>
              <a:rect l="l" t="t" r="r" b="b"/>
              <a:pathLst>
                <a:path w="3287395" h="821054">
                  <a:moveTo>
                    <a:pt x="809371" y="820940"/>
                  </a:moveTo>
                  <a:lnTo>
                    <a:pt x="767092" y="773544"/>
                  </a:lnTo>
                  <a:lnTo>
                    <a:pt x="724090" y="742937"/>
                  </a:lnTo>
                  <a:lnTo>
                    <a:pt x="683183" y="724281"/>
                  </a:lnTo>
                  <a:lnTo>
                    <a:pt x="634784" y="712673"/>
                  </a:lnTo>
                  <a:lnTo>
                    <a:pt x="631736" y="712419"/>
                  </a:lnTo>
                  <a:lnTo>
                    <a:pt x="624166" y="711784"/>
                  </a:lnTo>
                  <a:lnTo>
                    <a:pt x="617169" y="711822"/>
                  </a:lnTo>
                  <a:lnTo>
                    <a:pt x="614311" y="712419"/>
                  </a:lnTo>
                  <a:lnTo>
                    <a:pt x="641134" y="670242"/>
                  </a:lnTo>
                  <a:lnTo>
                    <a:pt x="649503" y="628561"/>
                  </a:lnTo>
                  <a:lnTo>
                    <a:pt x="643191" y="589597"/>
                  </a:lnTo>
                  <a:lnTo>
                    <a:pt x="626021" y="555625"/>
                  </a:lnTo>
                  <a:lnTo>
                    <a:pt x="601789" y="528866"/>
                  </a:lnTo>
                  <a:lnTo>
                    <a:pt x="578815" y="514426"/>
                  </a:lnTo>
                  <a:lnTo>
                    <a:pt x="574306" y="511594"/>
                  </a:lnTo>
                  <a:lnTo>
                    <a:pt x="547382" y="506031"/>
                  </a:lnTo>
                  <a:lnTo>
                    <a:pt x="524802" y="514426"/>
                  </a:lnTo>
                  <a:lnTo>
                    <a:pt x="522528" y="468096"/>
                  </a:lnTo>
                  <a:lnTo>
                    <a:pt x="513753" y="425348"/>
                  </a:lnTo>
                  <a:lnTo>
                    <a:pt x="499071" y="386511"/>
                  </a:lnTo>
                  <a:lnTo>
                    <a:pt x="479082" y="351891"/>
                  </a:lnTo>
                  <a:lnTo>
                    <a:pt x="454380" y="321818"/>
                  </a:lnTo>
                  <a:lnTo>
                    <a:pt x="438505" y="307924"/>
                  </a:lnTo>
                  <a:lnTo>
                    <a:pt x="425577" y="296608"/>
                  </a:lnTo>
                  <a:lnTo>
                    <a:pt x="393242" y="276567"/>
                  </a:lnTo>
                  <a:lnTo>
                    <a:pt x="357987" y="262026"/>
                  </a:lnTo>
                  <a:lnTo>
                    <a:pt x="320408" y="253288"/>
                  </a:lnTo>
                  <a:lnTo>
                    <a:pt x="281101" y="250685"/>
                  </a:lnTo>
                  <a:lnTo>
                    <a:pt x="240652" y="254533"/>
                  </a:lnTo>
                  <a:lnTo>
                    <a:pt x="199682" y="265137"/>
                  </a:lnTo>
                  <a:lnTo>
                    <a:pt x="158775" y="282829"/>
                  </a:lnTo>
                  <a:lnTo>
                    <a:pt x="118516" y="307924"/>
                  </a:lnTo>
                  <a:lnTo>
                    <a:pt x="131724" y="254990"/>
                  </a:lnTo>
                  <a:lnTo>
                    <a:pt x="134962" y="202895"/>
                  </a:lnTo>
                  <a:lnTo>
                    <a:pt x="127787" y="152069"/>
                  </a:lnTo>
                  <a:lnTo>
                    <a:pt x="109702" y="102946"/>
                  </a:lnTo>
                  <a:lnTo>
                    <a:pt x="80251" y="55943"/>
                  </a:lnTo>
                  <a:lnTo>
                    <a:pt x="47155" y="22631"/>
                  </a:lnTo>
                  <a:lnTo>
                    <a:pt x="11010" y="2476"/>
                  </a:lnTo>
                  <a:lnTo>
                    <a:pt x="0" y="0"/>
                  </a:lnTo>
                  <a:lnTo>
                    <a:pt x="0" y="820940"/>
                  </a:lnTo>
                  <a:lnTo>
                    <a:pt x="809371" y="820940"/>
                  </a:lnTo>
                  <a:close/>
                </a:path>
                <a:path w="3287395" h="821054">
                  <a:moveTo>
                    <a:pt x="1965223" y="800531"/>
                  </a:moveTo>
                  <a:lnTo>
                    <a:pt x="1963534" y="762101"/>
                  </a:lnTo>
                  <a:lnTo>
                    <a:pt x="1940179" y="711822"/>
                  </a:lnTo>
                  <a:lnTo>
                    <a:pt x="1898319" y="695109"/>
                  </a:lnTo>
                  <a:lnTo>
                    <a:pt x="1849424" y="711822"/>
                  </a:lnTo>
                  <a:lnTo>
                    <a:pt x="1849501" y="707644"/>
                  </a:lnTo>
                  <a:lnTo>
                    <a:pt x="1850224" y="665848"/>
                  </a:lnTo>
                  <a:lnTo>
                    <a:pt x="1838375" y="624611"/>
                  </a:lnTo>
                  <a:lnTo>
                    <a:pt x="1814690" y="590727"/>
                  </a:lnTo>
                  <a:lnTo>
                    <a:pt x="1780006" y="566839"/>
                  </a:lnTo>
                  <a:lnTo>
                    <a:pt x="1735137" y="555548"/>
                  </a:lnTo>
                  <a:lnTo>
                    <a:pt x="1684477" y="555866"/>
                  </a:lnTo>
                  <a:lnTo>
                    <a:pt x="1638198" y="565734"/>
                  </a:lnTo>
                  <a:lnTo>
                    <a:pt x="1598917" y="585520"/>
                  </a:lnTo>
                  <a:lnTo>
                    <a:pt x="1569237" y="615543"/>
                  </a:lnTo>
                  <a:lnTo>
                    <a:pt x="1551749" y="656132"/>
                  </a:lnTo>
                  <a:lnTo>
                    <a:pt x="1549069" y="707644"/>
                  </a:lnTo>
                  <a:lnTo>
                    <a:pt x="1521472" y="672960"/>
                  </a:lnTo>
                  <a:lnTo>
                    <a:pt x="1489989" y="649058"/>
                  </a:lnTo>
                  <a:lnTo>
                    <a:pt x="1456143" y="635419"/>
                  </a:lnTo>
                  <a:lnTo>
                    <a:pt x="1421498" y="631520"/>
                  </a:lnTo>
                  <a:lnTo>
                    <a:pt x="1387589" y="636841"/>
                  </a:lnTo>
                  <a:lnTo>
                    <a:pt x="1328166" y="673036"/>
                  </a:lnTo>
                  <a:lnTo>
                    <a:pt x="1290231" y="739813"/>
                  </a:lnTo>
                  <a:lnTo>
                    <a:pt x="1283182" y="783348"/>
                  </a:lnTo>
                  <a:lnTo>
                    <a:pt x="1243215" y="776973"/>
                  </a:lnTo>
                  <a:lnTo>
                    <a:pt x="1210818" y="786168"/>
                  </a:lnTo>
                  <a:lnTo>
                    <a:pt x="1187018" y="806843"/>
                  </a:lnTo>
                  <a:lnTo>
                    <a:pt x="1179906" y="820940"/>
                  </a:lnTo>
                  <a:lnTo>
                    <a:pt x="1962429" y="820940"/>
                  </a:lnTo>
                  <a:lnTo>
                    <a:pt x="1965223" y="800531"/>
                  </a:lnTo>
                  <a:close/>
                </a:path>
                <a:path w="3287395" h="821054">
                  <a:moveTo>
                    <a:pt x="3286772" y="820940"/>
                  </a:moveTo>
                  <a:lnTo>
                    <a:pt x="3271507" y="766102"/>
                  </a:lnTo>
                  <a:lnTo>
                    <a:pt x="3239020" y="727925"/>
                  </a:lnTo>
                  <a:lnTo>
                    <a:pt x="3225762" y="717473"/>
                  </a:lnTo>
                  <a:lnTo>
                    <a:pt x="3195116" y="707377"/>
                  </a:lnTo>
                  <a:lnTo>
                    <a:pt x="3160903" y="710057"/>
                  </a:lnTo>
                  <a:lnTo>
                    <a:pt x="3124276" y="727925"/>
                  </a:lnTo>
                  <a:lnTo>
                    <a:pt x="3141586" y="688733"/>
                  </a:lnTo>
                  <a:lnTo>
                    <a:pt x="3147898" y="653567"/>
                  </a:lnTo>
                  <a:lnTo>
                    <a:pt x="3145561" y="631431"/>
                  </a:lnTo>
                  <a:lnTo>
                    <a:pt x="3144634" y="622554"/>
                  </a:lnTo>
                  <a:lnTo>
                    <a:pt x="3115081" y="573481"/>
                  </a:lnTo>
                  <a:lnTo>
                    <a:pt x="3064332" y="542518"/>
                  </a:lnTo>
                  <a:lnTo>
                    <a:pt x="3003753" y="530656"/>
                  </a:lnTo>
                  <a:lnTo>
                    <a:pt x="2973336" y="532193"/>
                  </a:lnTo>
                  <a:lnTo>
                    <a:pt x="2919387" y="550837"/>
                  </a:lnTo>
                  <a:lnTo>
                    <a:pt x="2884081" y="591058"/>
                  </a:lnTo>
                  <a:lnTo>
                    <a:pt x="2876981" y="619569"/>
                  </a:lnTo>
                  <a:lnTo>
                    <a:pt x="2862211" y="578764"/>
                  </a:lnTo>
                  <a:lnTo>
                    <a:pt x="2841929" y="544372"/>
                  </a:lnTo>
                  <a:lnTo>
                    <a:pt x="2789136" y="495439"/>
                  </a:lnTo>
                  <a:lnTo>
                    <a:pt x="2727363" y="473925"/>
                  </a:lnTo>
                  <a:lnTo>
                    <a:pt x="2695829" y="473824"/>
                  </a:lnTo>
                  <a:lnTo>
                    <a:pt x="2665323" y="480999"/>
                  </a:lnTo>
                  <a:lnTo>
                    <a:pt x="2611767" y="517842"/>
                  </a:lnTo>
                  <a:lnTo>
                    <a:pt x="2575407" y="585597"/>
                  </a:lnTo>
                  <a:lnTo>
                    <a:pt x="2566403" y="631431"/>
                  </a:lnTo>
                  <a:lnTo>
                    <a:pt x="2521610" y="605878"/>
                  </a:lnTo>
                  <a:lnTo>
                    <a:pt x="2480183" y="592734"/>
                  </a:lnTo>
                  <a:lnTo>
                    <a:pt x="2442680" y="590854"/>
                  </a:lnTo>
                  <a:lnTo>
                    <a:pt x="2409596" y="599071"/>
                  </a:lnTo>
                  <a:lnTo>
                    <a:pt x="2358847" y="641184"/>
                  </a:lnTo>
                  <a:lnTo>
                    <a:pt x="2332139" y="709815"/>
                  </a:lnTo>
                  <a:lnTo>
                    <a:pt x="2329129" y="751179"/>
                  </a:lnTo>
                  <a:lnTo>
                    <a:pt x="2333701" y="795705"/>
                  </a:lnTo>
                  <a:lnTo>
                    <a:pt x="2300706" y="767562"/>
                  </a:lnTo>
                  <a:lnTo>
                    <a:pt x="2262454" y="755789"/>
                  </a:lnTo>
                  <a:lnTo>
                    <a:pt x="2221560" y="757821"/>
                  </a:lnTo>
                  <a:lnTo>
                    <a:pt x="2180666" y="771017"/>
                  </a:lnTo>
                  <a:lnTo>
                    <a:pt x="2142426" y="792784"/>
                  </a:lnTo>
                  <a:lnTo>
                    <a:pt x="2109470" y="820534"/>
                  </a:lnTo>
                  <a:lnTo>
                    <a:pt x="2109152" y="820940"/>
                  </a:lnTo>
                  <a:lnTo>
                    <a:pt x="3286772" y="820940"/>
                  </a:lnTo>
                  <a:close/>
                </a:path>
              </a:pathLst>
            </a:custGeom>
            <a:solidFill>
              <a:srgbClr val="568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49" y="552314"/>
              <a:ext cx="6662940" cy="51691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8725" y="5927566"/>
              <a:ext cx="1431365" cy="8482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27793" y="5630658"/>
              <a:ext cx="256057" cy="2219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50386" y="5267805"/>
              <a:ext cx="263805" cy="2286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24216" y="5356052"/>
              <a:ext cx="290274" cy="2736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7006" y="3803282"/>
              <a:ext cx="261071" cy="33537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444087" y="3868775"/>
              <a:ext cx="248920" cy="316865"/>
            </a:xfrm>
            <a:custGeom>
              <a:avLst/>
              <a:gdLst/>
              <a:ahLst/>
              <a:cxnLst/>
              <a:rect l="l" t="t" r="r" b="b"/>
              <a:pathLst>
                <a:path w="248920" h="316864">
                  <a:moveTo>
                    <a:pt x="248475" y="235750"/>
                  </a:moveTo>
                  <a:lnTo>
                    <a:pt x="248386" y="188925"/>
                  </a:lnTo>
                  <a:lnTo>
                    <a:pt x="247599" y="133489"/>
                  </a:lnTo>
                  <a:lnTo>
                    <a:pt x="244030" y="66713"/>
                  </a:lnTo>
                  <a:lnTo>
                    <a:pt x="229019" y="25323"/>
                  </a:lnTo>
                  <a:lnTo>
                    <a:pt x="146202" y="0"/>
                  </a:lnTo>
                  <a:lnTo>
                    <a:pt x="100825" y="6388"/>
                  </a:lnTo>
                  <a:lnTo>
                    <a:pt x="67475" y="22961"/>
                  </a:lnTo>
                  <a:lnTo>
                    <a:pt x="45135" y="50228"/>
                  </a:lnTo>
                  <a:lnTo>
                    <a:pt x="32778" y="88709"/>
                  </a:lnTo>
                  <a:lnTo>
                    <a:pt x="29984" y="129616"/>
                  </a:lnTo>
                  <a:lnTo>
                    <a:pt x="27216" y="128422"/>
                  </a:lnTo>
                  <a:lnTo>
                    <a:pt x="8331" y="137007"/>
                  </a:lnTo>
                  <a:lnTo>
                    <a:pt x="0" y="162204"/>
                  </a:lnTo>
                  <a:lnTo>
                    <a:pt x="8953" y="187172"/>
                  </a:lnTo>
                  <a:lnTo>
                    <a:pt x="28054" y="195275"/>
                  </a:lnTo>
                  <a:lnTo>
                    <a:pt x="35140" y="192049"/>
                  </a:lnTo>
                  <a:lnTo>
                    <a:pt x="41033" y="218960"/>
                  </a:lnTo>
                  <a:lnTo>
                    <a:pt x="56121" y="254939"/>
                  </a:lnTo>
                  <a:lnTo>
                    <a:pt x="78486" y="284886"/>
                  </a:lnTo>
                  <a:lnTo>
                    <a:pt x="108966" y="306260"/>
                  </a:lnTo>
                  <a:lnTo>
                    <a:pt x="148399" y="316560"/>
                  </a:lnTo>
                  <a:lnTo>
                    <a:pt x="197624" y="313258"/>
                  </a:lnTo>
                  <a:lnTo>
                    <a:pt x="227787" y="299034"/>
                  </a:lnTo>
                  <a:lnTo>
                    <a:pt x="243166" y="272821"/>
                  </a:lnTo>
                  <a:lnTo>
                    <a:pt x="248475" y="235750"/>
                  </a:lnTo>
                  <a:close/>
                </a:path>
              </a:pathLst>
            </a:custGeom>
            <a:solidFill>
              <a:srgbClr val="F89E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33921" y="3790036"/>
              <a:ext cx="254196" cy="20590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746748" y="4611145"/>
              <a:ext cx="589915" cy="854710"/>
            </a:xfrm>
            <a:custGeom>
              <a:avLst/>
              <a:gdLst/>
              <a:ahLst/>
              <a:cxnLst/>
              <a:rect l="l" t="t" r="r" b="b"/>
              <a:pathLst>
                <a:path w="589914" h="854710">
                  <a:moveTo>
                    <a:pt x="120989" y="813892"/>
                  </a:moveTo>
                  <a:lnTo>
                    <a:pt x="103663" y="813892"/>
                  </a:lnTo>
                  <a:lnTo>
                    <a:pt x="85008" y="844495"/>
                  </a:lnTo>
                  <a:lnTo>
                    <a:pt x="81785" y="854617"/>
                  </a:lnTo>
                  <a:lnTo>
                    <a:pt x="91272" y="847455"/>
                  </a:lnTo>
                  <a:lnTo>
                    <a:pt x="110745" y="826206"/>
                  </a:lnTo>
                  <a:lnTo>
                    <a:pt x="120989" y="813892"/>
                  </a:lnTo>
                  <a:close/>
                </a:path>
                <a:path w="589914" h="854710">
                  <a:moveTo>
                    <a:pt x="134078" y="798156"/>
                  </a:moveTo>
                  <a:lnTo>
                    <a:pt x="94506" y="798156"/>
                  </a:lnTo>
                  <a:lnTo>
                    <a:pt x="53499" y="838457"/>
                  </a:lnTo>
                  <a:lnTo>
                    <a:pt x="45002" y="854340"/>
                  </a:lnTo>
                  <a:lnTo>
                    <a:pt x="63545" y="846064"/>
                  </a:lnTo>
                  <a:lnTo>
                    <a:pt x="103663" y="813892"/>
                  </a:lnTo>
                  <a:lnTo>
                    <a:pt x="120989" y="813892"/>
                  </a:lnTo>
                  <a:lnTo>
                    <a:pt x="134078" y="798156"/>
                  </a:lnTo>
                  <a:close/>
                </a:path>
                <a:path w="589914" h="854710">
                  <a:moveTo>
                    <a:pt x="146105" y="783082"/>
                  </a:moveTo>
                  <a:lnTo>
                    <a:pt x="76205" y="783082"/>
                  </a:lnTo>
                  <a:lnTo>
                    <a:pt x="37917" y="816606"/>
                  </a:lnTo>
                  <a:lnTo>
                    <a:pt x="21671" y="836855"/>
                  </a:lnTo>
                  <a:lnTo>
                    <a:pt x="26401" y="841849"/>
                  </a:lnTo>
                  <a:lnTo>
                    <a:pt x="51035" y="829609"/>
                  </a:lnTo>
                  <a:lnTo>
                    <a:pt x="94506" y="798156"/>
                  </a:lnTo>
                  <a:lnTo>
                    <a:pt x="134078" y="798156"/>
                  </a:lnTo>
                  <a:lnTo>
                    <a:pt x="137479" y="794069"/>
                  </a:lnTo>
                  <a:lnTo>
                    <a:pt x="146105" y="783082"/>
                  </a:lnTo>
                  <a:close/>
                </a:path>
                <a:path w="589914" h="854710">
                  <a:moveTo>
                    <a:pt x="9017" y="768950"/>
                  </a:moveTo>
                  <a:lnTo>
                    <a:pt x="933" y="769048"/>
                  </a:lnTo>
                  <a:lnTo>
                    <a:pt x="0" y="783739"/>
                  </a:lnTo>
                  <a:lnTo>
                    <a:pt x="11242" y="799372"/>
                  </a:lnTo>
                  <a:lnTo>
                    <a:pt x="36148" y="803352"/>
                  </a:lnTo>
                  <a:lnTo>
                    <a:pt x="76205" y="783082"/>
                  </a:lnTo>
                  <a:lnTo>
                    <a:pt x="146105" y="783082"/>
                  </a:lnTo>
                  <a:lnTo>
                    <a:pt x="148578" y="779932"/>
                  </a:lnTo>
                  <a:lnTo>
                    <a:pt x="19949" y="779932"/>
                  </a:lnTo>
                  <a:lnTo>
                    <a:pt x="9017" y="768950"/>
                  </a:lnTo>
                  <a:close/>
                </a:path>
                <a:path w="589914" h="854710">
                  <a:moveTo>
                    <a:pt x="184545" y="740320"/>
                  </a:moveTo>
                  <a:lnTo>
                    <a:pt x="43128" y="740320"/>
                  </a:lnTo>
                  <a:lnTo>
                    <a:pt x="74885" y="742315"/>
                  </a:lnTo>
                  <a:lnTo>
                    <a:pt x="39861" y="778789"/>
                  </a:lnTo>
                  <a:lnTo>
                    <a:pt x="19949" y="779932"/>
                  </a:lnTo>
                  <a:lnTo>
                    <a:pt x="148578" y="779932"/>
                  </a:lnTo>
                  <a:lnTo>
                    <a:pt x="168750" y="754240"/>
                  </a:lnTo>
                  <a:lnTo>
                    <a:pt x="184545" y="740320"/>
                  </a:lnTo>
                  <a:close/>
                </a:path>
                <a:path w="589914" h="854710">
                  <a:moveTo>
                    <a:pt x="433639" y="43884"/>
                  </a:moveTo>
                  <a:lnTo>
                    <a:pt x="413335" y="44678"/>
                  </a:lnTo>
                  <a:lnTo>
                    <a:pt x="405242" y="48247"/>
                  </a:lnTo>
                  <a:lnTo>
                    <a:pt x="403765" y="59254"/>
                  </a:lnTo>
                  <a:lnTo>
                    <a:pt x="399718" y="87653"/>
                  </a:lnTo>
                  <a:lnTo>
                    <a:pt x="387203" y="156505"/>
                  </a:lnTo>
                  <a:lnTo>
                    <a:pt x="377729" y="196654"/>
                  </a:lnTo>
                  <a:lnTo>
                    <a:pt x="365442" y="240415"/>
                  </a:lnTo>
                  <a:lnTo>
                    <a:pt x="349837" y="287635"/>
                  </a:lnTo>
                  <a:lnTo>
                    <a:pt x="330412" y="338162"/>
                  </a:lnTo>
                  <a:lnTo>
                    <a:pt x="306665" y="391843"/>
                  </a:lnTo>
                  <a:lnTo>
                    <a:pt x="278092" y="448525"/>
                  </a:lnTo>
                  <a:lnTo>
                    <a:pt x="244191" y="508057"/>
                  </a:lnTo>
                  <a:lnTo>
                    <a:pt x="204459" y="570285"/>
                  </a:lnTo>
                  <a:lnTo>
                    <a:pt x="158394" y="635057"/>
                  </a:lnTo>
                  <a:lnTo>
                    <a:pt x="105492" y="702221"/>
                  </a:lnTo>
                  <a:lnTo>
                    <a:pt x="54194" y="707980"/>
                  </a:lnTo>
                  <a:lnTo>
                    <a:pt x="21300" y="728676"/>
                  </a:lnTo>
                  <a:lnTo>
                    <a:pt x="5861" y="751918"/>
                  </a:lnTo>
                  <a:lnTo>
                    <a:pt x="6927" y="765314"/>
                  </a:lnTo>
                  <a:lnTo>
                    <a:pt x="15681" y="762372"/>
                  </a:lnTo>
                  <a:lnTo>
                    <a:pt x="25571" y="750523"/>
                  </a:lnTo>
                  <a:lnTo>
                    <a:pt x="43128" y="740320"/>
                  </a:lnTo>
                  <a:lnTo>
                    <a:pt x="184545" y="740320"/>
                  </a:lnTo>
                  <a:lnTo>
                    <a:pt x="214767" y="713685"/>
                  </a:lnTo>
                  <a:lnTo>
                    <a:pt x="257928" y="672612"/>
                  </a:lnTo>
                  <a:lnTo>
                    <a:pt x="298281" y="631109"/>
                  </a:lnTo>
                  <a:lnTo>
                    <a:pt x="335876" y="589265"/>
                  </a:lnTo>
                  <a:lnTo>
                    <a:pt x="370760" y="547168"/>
                  </a:lnTo>
                  <a:lnTo>
                    <a:pt x="402982" y="504905"/>
                  </a:lnTo>
                  <a:lnTo>
                    <a:pt x="432590" y="462564"/>
                  </a:lnTo>
                  <a:lnTo>
                    <a:pt x="459633" y="420235"/>
                  </a:lnTo>
                  <a:lnTo>
                    <a:pt x="484159" y="378003"/>
                  </a:lnTo>
                  <a:lnTo>
                    <a:pt x="506217" y="335959"/>
                  </a:lnTo>
                  <a:lnTo>
                    <a:pt x="525854" y="294189"/>
                  </a:lnTo>
                  <a:lnTo>
                    <a:pt x="543120" y="252782"/>
                  </a:lnTo>
                  <a:lnTo>
                    <a:pt x="558063" y="211827"/>
                  </a:lnTo>
                  <a:lnTo>
                    <a:pt x="570732" y="171409"/>
                  </a:lnTo>
                  <a:lnTo>
                    <a:pt x="581174" y="131619"/>
                  </a:lnTo>
                  <a:lnTo>
                    <a:pt x="589438" y="92544"/>
                  </a:lnTo>
                  <a:lnTo>
                    <a:pt x="568182" y="80445"/>
                  </a:lnTo>
                  <a:lnTo>
                    <a:pt x="551786" y="72756"/>
                  </a:lnTo>
                  <a:lnTo>
                    <a:pt x="531870" y="66189"/>
                  </a:lnTo>
                  <a:lnTo>
                    <a:pt x="500055" y="57454"/>
                  </a:lnTo>
                  <a:lnTo>
                    <a:pt x="462036" y="48196"/>
                  </a:lnTo>
                  <a:lnTo>
                    <a:pt x="433639" y="43884"/>
                  </a:lnTo>
                  <a:close/>
                </a:path>
                <a:path w="589914" h="854710">
                  <a:moveTo>
                    <a:pt x="413098" y="0"/>
                  </a:moveTo>
                  <a:lnTo>
                    <a:pt x="411237" y="4436"/>
                  </a:lnTo>
                  <a:lnTo>
                    <a:pt x="405058" y="23468"/>
                  </a:lnTo>
                  <a:lnTo>
                    <a:pt x="399523" y="43450"/>
                  </a:lnTo>
                  <a:lnTo>
                    <a:pt x="399598" y="50736"/>
                  </a:lnTo>
                  <a:lnTo>
                    <a:pt x="405242" y="48247"/>
                  </a:lnTo>
                  <a:lnTo>
                    <a:pt x="407009" y="35077"/>
                  </a:lnTo>
                  <a:lnTo>
                    <a:pt x="409952" y="15275"/>
                  </a:lnTo>
                  <a:lnTo>
                    <a:pt x="413098" y="0"/>
                  </a:lnTo>
                  <a:close/>
                </a:path>
              </a:pathLst>
            </a:custGeom>
            <a:solidFill>
              <a:srgbClr val="F8A0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869466" y="5353457"/>
              <a:ext cx="1060450" cy="381635"/>
            </a:xfrm>
            <a:custGeom>
              <a:avLst/>
              <a:gdLst/>
              <a:ahLst/>
              <a:cxnLst/>
              <a:rect l="l" t="t" r="r" b="b"/>
              <a:pathLst>
                <a:path w="1060450" h="381635">
                  <a:moveTo>
                    <a:pt x="81987" y="0"/>
                  </a:moveTo>
                  <a:lnTo>
                    <a:pt x="33912" y="15187"/>
                  </a:lnTo>
                  <a:lnTo>
                    <a:pt x="7643" y="43460"/>
                  </a:lnTo>
                  <a:lnTo>
                    <a:pt x="0" y="77251"/>
                  </a:lnTo>
                  <a:lnTo>
                    <a:pt x="2867" y="95736"/>
                  </a:lnTo>
                  <a:lnTo>
                    <a:pt x="21392" y="134927"/>
                  </a:lnTo>
                  <a:lnTo>
                    <a:pt x="56182" y="175799"/>
                  </a:lnTo>
                  <a:lnTo>
                    <a:pt x="106294" y="216818"/>
                  </a:lnTo>
                  <a:lnTo>
                    <a:pt x="170784" y="256449"/>
                  </a:lnTo>
                  <a:lnTo>
                    <a:pt x="208125" y="275264"/>
                  </a:lnTo>
                  <a:lnTo>
                    <a:pt x="248707" y="293157"/>
                  </a:lnTo>
                  <a:lnTo>
                    <a:pt x="292412" y="309935"/>
                  </a:lnTo>
                  <a:lnTo>
                    <a:pt x="339121" y="325407"/>
                  </a:lnTo>
                  <a:lnTo>
                    <a:pt x="388717" y="339380"/>
                  </a:lnTo>
                  <a:lnTo>
                    <a:pt x="441081" y="351664"/>
                  </a:lnTo>
                  <a:lnTo>
                    <a:pt x="496096" y="362066"/>
                  </a:lnTo>
                  <a:lnTo>
                    <a:pt x="553643" y="370395"/>
                  </a:lnTo>
                  <a:lnTo>
                    <a:pt x="613605" y="376458"/>
                  </a:lnTo>
                  <a:lnTo>
                    <a:pt x="675864" y="380063"/>
                  </a:lnTo>
                  <a:lnTo>
                    <a:pt x="740301" y="381020"/>
                  </a:lnTo>
                  <a:lnTo>
                    <a:pt x="806799" y="379135"/>
                  </a:lnTo>
                  <a:lnTo>
                    <a:pt x="875239" y="374218"/>
                  </a:lnTo>
                  <a:lnTo>
                    <a:pt x="945505" y="366075"/>
                  </a:lnTo>
                  <a:lnTo>
                    <a:pt x="985244" y="357299"/>
                  </a:lnTo>
                  <a:lnTo>
                    <a:pt x="1039746" y="327496"/>
                  </a:lnTo>
                  <a:lnTo>
                    <a:pt x="1060177" y="290429"/>
                  </a:lnTo>
                  <a:lnTo>
                    <a:pt x="1057327" y="272572"/>
                  </a:lnTo>
                  <a:lnTo>
                    <a:pt x="1024916" y="245012"/>
                  </a:lnTo>
                  <a:lnTo>
                    <a:pt x="956120" y="237395"/>
                  </a:lnTo>
                  <a:lnTo>
                    <a:pt x="907788" y="244465"/>
                  </a:lnTo>
                  <a:lnTo>
                    <a:pt x="850014" y="260602"/>
                  </a:lnTo>
                  <a:lnTo>
                    <a:pt x="814445" y="268233"/>
                  </a:lnTo>
                  <a:lnTo>
                    <a:pt x="775581" y="268861"/>
                  </a:lnTo>
                  <a:lnTo>
                    <a:pt x="733868" y="263313"/>
                  </a:lnTo>
                  <a:lnTo>
                    <a:pt x="689755" y="252416"/>
                  </a:lnTo>
                  <a:lnTo>
                    <a:pt x="643688" y="236997"/>
                  </a:lnTo>
                  <a:lnTo>
                    <a:pt x="596114" y="217883"/>
                  </a:lnTo>
                  <a:lnTo>
                    <a:pt x="547480" y="195900"/>
                  </a:lnTo>
                  <a:lnTo>
                    <a:pt x="498234" y="171874"/>
                  </a:lnTo>
                  <a:lnTo>
                    <a:pt x="448822" y="146634"/>
                  </a:lnTo>
                  <a:lnTo>
                    <a:pt x="351288" y="95815"/>
                  </a:lnTo>
                  <a:lnTo>
                    <a:pt x="304062" y="71889"/>
                  </a:lnTo>
                  <a:lnTo>
                    <a:pt x="258458" y="50056"/>
                  </a:lnTo>
                  <a:lnTo>
                    <a:pt x="214923" y="31141"/>
                  </a:lnTo>
                  <a:lnTo>
                    <a:pt x="173906" y="15971"/>
                  </a:lnTo>
                  <a:lnTo>
                    <a:pt x="135852" y="5374"/>
                  </a:lnTo>
                  <a:lnTo>
                    <a:pt x="101209" y="176"/>
                  </a:lnTo>
                  <a:lnTo>
                    <a:pt x="81987" y="0"/>
                  </a:lnTo>
                  <a:close/>
                </a:path>
              </a:pathLst>
            </a:custGeom>
            <a:solidFill>
              <a:srgbClr val="F89B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842539" y="4608296"/>
              <a:ext cx="1609090" cy="745490"/>
            </a:xfrm>
            <a:custGeom>
              <a:avLst/>
              <a:gdLst/>
              <a:ahLst/>
              <a:cxnLst/>
              <a:rect l="l" t="t" r="r" b="b"/>
              <a:pathLst>
                <a:path w="1609089" h="745489">
                  <a:moveTo>
                    <a:pt x="525780" y="75031"/>
                  </a:moveTo>
                  <a:lnTo>
                    <a:pt x="317309" y="2857"/>
                  </a:lnTo>
                  <a:lnTo>
                    <a:pt x="211823" y="334213"/>
                  </a:lnTo>
                  <a:lnTo>
                    <a:pt x="0" y="662559"/>
                  </a:lnTo>
                  <a:lnTo>
                    <a:pt x="128143" y="745350"/>
                  </a:lnTo>
                  <a:lnTo>
                    <a:pt x="415505" y="406958"/>
                  </a:lnTo>
                  <a:lnTo>
                    <a:pt x="525780" y="75031"/>
                  </a:lnTo>
                  <a:close/>
                </a:path>
                <a:path w="1609089" h="745489">
                  <a:moveTo>
                    <a:pt x="1608531" y="429666"/>
                  </a:moveTo>
                  <a:lnTo>
                    <a:pt x="1165440" y="0"/>
                  </a:lnTo>
                  <a:lnTo>
                    <a:pt x="1011542" y="74866"/>
                  </a:lnTo>
                  <a:lnTo>
                    <a:pt x="990561" y="161391"/>
                  </a:lnTo>
                  <a:lnTo>
                    <a:pt x="1161249" y="332968"/>
                  </a:lnTo>
                  <a:lnTo>
                    <a:pt x="1252575" y="422186"/>
                  </a:lnTo>
                  <a:lnTo>
                    <a:pt x="1295565" y="457847"/>
                  </a:lnTo>
                  <a:lnTo>
                    <a:pt x="1369339" y="483971"/>
                  </a:lnTo>
                  <a:lnTo>
                    <a:pt x="1531137" y="536486"/>
                  </a:lnTo>
                  <a:lnTo>
                    <a:pt x="1608531" y="429666"/>
                  </a:lnTo>
                  <a:close/>
                </a:path>
              </a:pathLst>
            </a:custGeom>
            <a:solidFill>
              <a:srgbClr val="0047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805475" y="5325570"/>
              <a:ext cx="755650" cy="428625"/>
            </a:xfrm>
            <a:custGeom>
              <a:avLst/>
              <a:gdLst/>
              <a:ahLst/>
              <a:cxnLst/>
              <a:rect l="l" t="t" r="r" b="b"/>
              <a:pathLst>
                <a:path w="755650" h="428625">
                  <a:moveTo>
                    <a:pt x="445543" y="109618"/>
                  </a:moveTo>
                  <a:lnTo>
                    <a:pt x="18136" y="109618"/>
                  </a:lnTo>
                  <a:lnTo>
                    <a:pt x="29123" y="124928"/>
                  </a:lnTo>
                  <a:lnTo>
                    <a:pt x="48751" y="158577"/>
                  </a:lnTo>
                  <a:lnTo>
                    <a:pt x="81007" y="192375"/>
                  </a:lnTo>
                  <a:lnTo>
                    <a:pt x="121424" y="225998"/>
                  </a:lnTo>
                  <a:lnTo>
                    <a:pt x="208879" y="291425"/>
                  </a:lnTo>
                  <a:lnTo>
                    <a:pt x="277241" y="325970"/>
                  </a:lnTo>
                  <a:lnTo>
                    <a:pt x="327156" y="344291"/>
                  </a:lnTo>
                  <a:lnTo>
                    <a:pt x="383612" y="362396"/>
                  </a:lnTo>
                  <a:lnTo>
                    <a:pt x="443648" y="379598"/>
                  </a:lnTo>
                  <a:lnTo>
                    <a:pt x="504301" y="395211"/>
                  </a:lnTo>
                  <a:lnTo>
                    <a:pt x="562611" y="408549"/>
                  </a:lnTo>
                  <a:lnTo>
                    <a:pt x="615616" y="418926"/>
                  </a:lnTo>
                  <a:lnTo>
                    <a:pt x="660355" y="425656"/>
                  </a:lnTo>
                  <a:lnTo>
                    <a:pt x="693866" y="428051"/>
                  </a:lnTo>
                  <a:lnTo>
                    <a:pt x="755347" y="256576"/>
                  </a:lnTo>
                  <a:lnTo>
                    <a:pt x="445543" y="109618"/>
                  </a:lnTo>
                  <a:close/>
                </a:path>
                <a:path w="755650" h="428625">
                  <a:moveTo>
                    <a:pt x="16894" y="109913"/>
                  </a:moveTo>
                  <a:lnTo>
                    <a:pt x="7252" y="112206"/>
                  </a:lnTo>
                  <a:lnTo>
                    <a:pt x="22" y="121802"/>
                  </a:lnTo>
                  <a:lnTo>
                    <a:pt x="0" y="127515"/>
                  </a:lnTo>
                  <a:lnTo>
                    <a:pt x="10734" y="118454"/>
                  </a:lnTo>
                  <a:lnTo>
                    <a:pt x="16894" y="109913"/>
                  </a:lnTo>
                  <a:close/>
                </a:path>
                <a:path w="755650" h="428625">
                  <a:moveTo>
                    <a:pt x="102029" y="0"/>
                  </a:moveTo>
                  <a:lnTo>
                    <a:pt x="75355" y="25281"/>
                  </a:lnTo>
                  <a:lnTo>
                    <a:pt x="35778" y="83729"/>
                  </a:lnTo>
                  <a:lnTo>
                    <a:pt x="16894" y="109913"/>
                  </a:lnTo>
                  <a:lnTo>
                    <a:pt x="18136" y="109618"/>
                  </a:lnTo>
                  <a:lnTo>
                    <a:pt x="445543" y="109618"/>
                  </a:lnTo>
                  <a:lnTo>
                    <a:pt x="434393" y="104328"/>
                  </a:lnTo>
                  <a:lnTo>
                    <a:pt x="165203" y="28065"/>
                  </a:lnTo>
                  <a:lnTo>
                    <a:pt x="127934" y="2667"/>
                  </a:lnTo>
                  <a:lnTo>
                    <a:pt x="102029" y="0"/>
                  </a:lnTo>
                  <a:close/>
                </a:path>
              </a:pathLst>
            </a:custGeom>
            <a:solidFill>
              <a:srgbClr val="C2B8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397401" y="5110170"/>
              <a:ext cx="993140" cy="602615"/>
            </a:xfrm>
            <a:custGeom>
              <a:avLst/>
              <a:gdLst/>
              <a:ahLst/>
              <a:cxnLst/>
              <a:rect l="l" t="t" r="r" b="b"/>
              <a:pathLst>
                <a:path w="993139" h="602614">
                  <a:moveTo>
                    <a:pt x="887962" y="0"/>
                  </a:moveTo>
                  <a:lnTo>
                    <a:pt x="846976" y="7467"/>
                  </a:lnTo>
                  <a:lnTo>
                    <a:pt x="803370" y="22484"/>
                  </a:lnTo>
                  <a:lnTo>
                    <a:pt x="759036" y="43881"/>
                  </a:lnTo>
                  <a:lnTo>
                    <a:pt x="715866" y="70487"/>
                  </a:lnTo>
                  <a:lnTo>
                    <a:pt x="675754" y="101130"/>
                  </a:lnTo>
                  <a:lnTo>
                    <a:pt x="640591" y="134641"/>
                  </a:lnTo>
                  <a:lnTo>
                    <a:pt x="612269" y="169849"/>
                  </a:lnTo>
                  <a:lnTo>
                    <a:pt x="591214" y="197054"/>
                  </a:lnTo>
                  <a:lnTo>
                    <a:pt x="561769" y="229612"/>
                  </a:lnTo>
                  <a:lnTo>
                    <a:pt x="525501" y="265968"/>
                  </a:lnTo>
                  <a:lnTo>
                    <a:pt x="483980" y="304565"/>
                  </a:lnTo>
                  <a:lnTo>
                    <a:pt x="438771" y="343848"/>
                  </a:lnTo>
                  <a:lnTo>
                    <a:pt x="391445" y="382260"/>
                  </a:lnTo>
                  <a:lnTo>
                    <a:pt x="343567" y="418247"/>
                  </a:lnTo>
                  <a:lnTo>
                    <a:pt x="296706" y="450252"/>
                  </a:lnTo>
                  <a:lnTo>
                    <a:pt x="252431" y="476719"/>
                  </a:lnTo>
                  <a:lnTo>
                    <a:pt x="212307" y="496093"/>
                  </a:lnTo>
                  <a:lnTo>
                    <a:pt x="116303" y="511808"/>
                  </a:lnTo>
                  <a:lnTo>
                    <a:pt x="67886" y="506715"/>
                  </a:lnTo>
                  <a:lnTo>
                    <a:pt x="32500" y="500259"/>
                  </a:lnTo>
                  <a:lnTo>
                    <a:pt x="9991" y="501158"/>
                  </a:lnTo>
                  <a:lnTo>
                    <a:pt x="206" y="518133"/>
                  </a:lnTo>
                  <a:lnTo>
                    <a:pt x="0" y="539083"/>
                  </a:lnTo>
                  <a:lnTo>
                    <a:pt x="4823" y="556828"/>
                  </a:lnTo>
                  <a:lnTo>
                    <a:pt x="46427" y="591958"/>
                  </a:lnTo>
                  <a:lnTo>
                    <a:pt x="93729" y="601419"/>
                  </a:lnTo>
                  <a:lnTo>
                    <a:pt x="122336" y="602300"/>
                  </a:lnTo>
                  <a:lnTo>
                    <a:pt x="153841" y="600764"/>
                  </a:lnTo>
                  <a:lnTo>
                    <a:pt x="224327" y="590897"/>
                  </a:lnTo>
                  <a:lnTo>
                    <a:pt x="262699" y="582790"/>
                  </a:lnTo>
                  <a:lnTo>
                    <a:pt x="302752" y="572718"/>
                  </a:lnTo>
                  <a:lnTo>
                    <a:pt x="344179" y="560793"/>
                  </a:lnTo>
                  <a:lnTo>
                    <a:pt x="386678" y="547129"/>
                  </a:lnTo>
                  <a:lnTo>
                    <a:pt x="429944" y="531839"/>
                  </a:lnTo>
                  <a:lnTo>
                    <a:pt x="473671" y="515034"/>
                  </a:lnTo>
                  <a:lnTo>
                    <a:pt x="517556" y="496828"/>
                  </a:lnTo>
                  <a:lnTo>
                    <a:pt x="561293" y="477333"/>
                  </a:lnTo>
                  <a:lnTo>
                    <a:pt x="604579" y="456662"/>
                  </a:lnTo>
                  <a:lnTo>
                    <a:pt x="647110" y="434929"/>
                  </a:lnTo>
                  <a:lnTo>
                    <a:pt x="688579" y="412244"/>
                  </a:lnTo>
                  <a:lnTo>
                    <a:pt x="728683" y="388723"/>
                  </a:lnTo>
                  <a:lnTo>
                    <a:pt x="767118" y="364476"/>
                  </a:lnTo>
                  <a:lnTo>
                    <a:pt x="803578" y="339617"/>
                  </a:lnTo>
                  <a:lnTo>
                    <a:pt x="837760" y="314259"/>
                  </a:lnTo>
                  <a:lnTo>
                    <a:pt x="869359" y="288515"/>
                  </a:lnTo>
                  <a:lnTo>
                    <a:pt x="898070" y="262496"/>
                  </a:lnTo>
                  <a:lnTo>
                    <a:pt x="945611" y="210088"/>
                  </a:lnTo>
                  <a:lnTo>
                    <a:pt x="977946" y="157938"/>
                  </a:lnTo>
                  <a:lnTo>
                    <a:pt x="992641" y="106946"/>
                  </a:lnTo>
                  <a:lnTo>
                    <a:pt x="992612" y="82167"/>
                  </a:lnTo>
                  <a:lnTo>
                    <a:pt x="987258" y="58016"/>
                  </a:lnTo>
                  <a:lnTo>
                    <a:pt x="976277" y="34606"/>
                  </a:lnTo>
                  <a:lnTo>
                    <a:pt x="954505" y="12399"/>
                  </a:lnTo>
                  <a:lnTo>
                    <a:pt x="924436" y="1253"/>
                  </a:lnTo>
                  <a:lnTo>
                    <a:pt x="887962" y="0"/>
                  </a:lnTo>
                  <a:close/>
                </a:path>
              </a:pathLst>
            </a:custGeom>
            <a:solidFill>
              <a:srgbClr val="F891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603588" y="5100221"/>
              <a:ext cx="822325" cy="612775"/>
            </a:xfrm>
            <a:custGeom>
              <a:avLst/>
              <a:gdLst/>
              <a:ahLst/>
              <a:cxnLst/>
              <a:rect l="l" t="t" r="r" b="b"/>
              <a:pathLst>
                <a:path w="822325" h="612775">
                  <a:moveTo>
                    <a:pt x="668286" y="0"/>
                  </a:moveTo>
                  <a:lnTo>
                    <a:pt x="637101" y="4732"/>
                  </a:lnTo>
                  <a:lnTo>
                    <a:pt x="625614" y="9332"/>
                  </a:lnTo>
                  <a:lnTo>
                    <a:pt x="465569" y="82345"/>
                  </a:lnTo>
                  <a:lnTo>
                    <a:pt x="206921" y="347864"/>
                  </a:lnTo>
                  <a:lnTo>
                    <a:pt x="0" y="481925"/>
                  </a:lnTo>
                  <a:lnTo>
                    <a:pt x="125107" y="612265"/>
                  </a:lnTo>
                  <a:lnTo>
                    <a:pt x="596125" y="365555"/>
                  </a:lnTo>
                  <a:lnTo>
                    <a:pt x="721770" y="306829"/>
                  </a:lnTo>
                  <a:lnTo>
                    <a:pt x="786426" y="266846"/>
                  </a:lnTo>
                  <a:lnTo>
                    <a:pt x="810589" y="227236"/>
                  </a:lnTo>
                  <a:lnTo>
                    <a:pt x="818053" y="126165"/>
                  </a:lnTo>
                  <a:lnTo>
                    <a:pt x="821902" y="104034"/>
                  </a:lnTo>
                  <a:lnTo>
                    <a:pt x="819635" y="91128"/>
                  </a:lnTo>
                  <a:lnTo>
                    <a:pt x="804587" y="75336"/>
                  </a:lnTo>
                  <a:lnTo>
                    <a:pt x="770089" y="44550"/>
                  </a:lnTo>
                  <a:lnTo>
                    <a:pt x="714254" y="8738"/>
                  </a:lnTo>
                  <a:lnTo>
                    <a:pt x="668286" y="0"/>
                  </a:lnTo>
                  <a:close/>
                </a:path>
              </a:pathLst>
            </a:custGeom>
            <a:solidFill>
              <a:srgbClr val="C2B8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85320" y="4675231"/>
              <a:ext cx="355151" cy="1770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18376" y="4104373"/>
              <a:ext cx="39388" cy="1753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010326" y="4227677"/>
              <a:ext cx="238125" cy="550545"/>
            </a:xfrm>
            <a:custGeom>
              <a:avLst/>
              <a:gdLst/>
              <a:ahLst/>
              <a:cxnLst/>
              <a:rect l="l" t="t" r="r" b="b"/>
              <a:pathLst>
                <a:path w="238125" h="550545">
                  <a:moveTo>
                    <a:pt x="207098" y="528447"/>
                  </a:moveTo>
                  <a:lnTo>
                    <a:pt x="195059" y="466064"/>
                  </a:lnTo>
                  <a:lnTo>
                    <a:pt x="176669" y="410578"/>
                  </a:lnTo>
                  <a:lnTo>
                    <a:pt x="153111" y="362648"/>
                  </a:lnTo>
                  <a:lnTo>
                    <a:pt x="125603" y="322910"/>
                  </a:lnTo>
                  <a:lnTo>
                    <a:pt x="95338" y="292011"/>
                  </a:lnTo>
                  <a:lnTo>
                    <a:pt x="63525" y="270598"/>
                  </a:lnTo>
                  <a:lnTo>
                    <a:pt x="0" y="258838"/>
                  </a:lnTo>
                  <a:lnTo>
                    <a:pt x="30899" y="279450"/>
                  </a:lnTo>
                  <a:lnTo>
                    <a:pt x="63830" y="311696"/>
                  </a:lnTo>
                  <a:lnTo>
                    <a:pt x="96558" y="352806"/>
                  </a:lnTo>
                  <a:lnTo>
                    <a:pt x="126885" y="400011"/>
                  </a:lnTo>
                  <a:lnTo>
                    <a:pt x="152615" y="450532"/>
                  </a:lnTo>
                  <a:lnTo>
                    <a:pt x="171513" y="501586"/>
                  </a:lnTo>
                  <a:lnTo>
                    <a:pt x="181394" y="550405"/>
                  </a:lnTo>
                  <a:lnTo>
                    <a:pt x="207098" y="528447"/>
                  </a:lnTo>
                  <a:close/>
                </a:path>
                <a:path w="238125" h="550545">
                  <a:moveTo>
                    <a:pt x="229069" y="544106"/>
                  </a:moveTo>
                  <a:lnTo>
                    <a:pt x="200075" y="335241"/>
                  </a:lnTo>
                  <a:lnTo>
                    <a:pt x="171932" y="211963"/>
                  </a:lnTo>
                  <a:lnTo>
                    <a:pt x="128028" y="125996"/>
                  </a:lnTo>
                  <a:lnTo>
                    <a:pt x="51727" y="29044"/>
                  </a:lnTo>
                  <a:lnTo>
                    <a:pt x="73126" y="82473"/>
                  </a:lnTo>
                  <a:lnTo>
                    <a:pt x="123558" y="214426"/>
                  </a:lnTo>
                  <a:lnTo>
                    <a:pt x="182410" y="382460"/>
                  </a:lnTo>
                  <a:lnTo>
                    <a:pt x="229069" y="544106"/>
                  </a:lnTo>
                  <a:close/>
                </a:path>
                <a:path w="238125" h="550545">
                  <a:moveTo>
                    <a:pt x="237845" y="247904"/>
                  </a:moveTo>
                  <a:lnTo>
                    <a:pt x="237553" y="200469"/>
                  </a:lnTo>
                  <a:lnTo>
                    <a:pt x="233070" y="157378"/>
                  </a:lnTo>
                  <a:lnTo>
                    <a:pt x="224294" y="117221"/>
                  </a:lnTo>
                  <a:lnTo>
                    <a:pt x="211137" y="78562"/>
                  </a:lnTo>
                  <a:lnTo>
                    <a:pt x="193535" y="39954"/>
                  </a:lnTo>
                  <a:lnTo>
                    <a:pt x="171386" y="0"/>
                  </a:lnTo>
                  <a:lnTo>
                    <a:pt x="179082" y="18084"/>
                  </a:lnTo>
                  <a:lnTo>
                    <a:pt x="185813" y="40982"/>
                  </a:lnTo>
                  <a:lnTo>
                    <a:pt x="196761" y="105752"/>
                  </a:lnTo>
                  <a:lnTo>
                    <a:pt x="201193" y="149860"/>
                  </a:lnTo>
                  <a:lnTo>
                    <a:pt x="205066" y="203276"/>
                  </a:lnTo>
                  <a:lnTo>
                    <a:pt x="208483" y="267119"/>
                  </a:lnTo>
                  <a:lnTo>
                    <a:pt x="211543" y="342519"/>
                  </a:lnTo>
                  <a:lnTo>
                    <a:pt x="214337" y="430593"/>
                  </a:lnTo>
                  <a:lnTo>
                    <a:pt x="226148" y="361543"/>
                  </a:lnTo>
                  <a:lnTo>
                    <a:pt x="234022" y="301117"/>
                  </a:lnTo>
                  <a:lnTo>
                    <a:pt x="237845" y="247904"/>
                  </a:lnTo>
                  <a:close/>
                </a:path>
              </a:pathLst>
            </a:custGeom>
            <a:solidFill>
              <a:srgbClr val="608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975300" y="4407286"/>
              <a:ext cx="872490" cy="546100"/>
            </a:xfrm>
            <a:custGeom>
              <a:avLst/>
              <a:gdLst/>
              <a:ahLst/>
              <a:cxnLst/>
              <a:rect l="l" t="t" r="r" b="b"/>
              <a:pathLst>
                <a:path w="872490" h="546100">
                  <a:moveTo>
                    <a:pt x="314632" y="542623"/>
                  </a:moveTo>
                  <a:lnTo>
                    <a:pt x="311025" y="542623"/>
                  </a:lnTo>
                  <a:lnTo>
                    <a:pt x="311450" y="542715"/>
                  </a:lnTo>
                  <a:lnTo>
                    <a:pt x="311246" y="542892"/>
                  </a:lnTo>
                  <a:lnTo>
                    <a:pt x="313486" y="545630"/>
                  </a:lnTo>
                  <a:lnTo>
                    <a:pt x="314632" y="542623"/>
                  </a:lnTo>
                  <a:close/>
                </a:path>
                <a:path w="872490" h="546100">
                  <a:moveTo>
                    <a:pt x="0" y="111569"/>
                  </a:moveTo>
                  <a:lnTo>
                    <a:pt x="25223" y="156313"/>
                  </a:lnTo>
                  <a:lnTo>
                    <a:pt x="52133" y="193726"/>
                  </a:lnTo>
                  <a:lnTo>
                    <a:pt x="80775" y="228163"/>
                  </a:lnTo>
                  <a:lnTo>
                    <a:pt x="111197" y="263977"/>
                  </a:lnTo>
                  <a:lnTo>
                    <a:pt x="143447" y="305521"/>
                  </a:lnTo>
                  <a:lnTo>
                    <a:pt x="177571" y="357149"/>
                  </a:lnTo>
                  <a:lnTo>
                    <a:pt x="203288" y="407027"/>
                  </a:lnTo>
                  <a:lnTo>
                    <a:pt x="225450" y="456771"/>
                  </a:lnTo>
                  <a:lnTo>
                    <a:pt x="248612" y="500738"/>
                  </a:lnTo>
                  <a:lnTo>
                    <a:pt x="277329" y="533285"/>
                  </a:lnTo>
                  <a:lnTo>
                    <a:pt x="279736" y="540135"/>
                  </a:lnTo>
                  <a:lnTo>
                    <a:pt x="283294" y="543415"/>
                  </a:lnTo>
                  <a:lnTo>
                    <a:pt x="290483" y="544020"/>
                  </a:lnTo>
                  <a:lnTo>
                    <a:pt x="303784" y="542848"/>
                  </a:lnTo>
                  <a:lnTo>
                    <a:pt x="311210" y="542848"/>
                  </a:lnTo>
                  <a:lnTo>
                    <a:pt x="311025" y="542623"/>
                  </a:lnTo>
                  <a:lnTo>
                    <a:pt x="314632" y="542623"/>
                  </a:lnTo>
                  <a:lnTo>
                    <a:pt x="321529" y="524519"/>
                  </a:lnTo>
                  <a:lnTo>
                    <a:pt x="338054" y="508219"/>
                  </a:lnTo>
                  <a:lnTo>
                    <a:pt x="355570" y="496238"/>
                  </a:lnTo>
                  <a:lnTo>
                    <a:pt x="360253" y="492772"/>
                  </a:lnTo>
                  <a:lnTo>
                    <a:pt x="287616" y="492772"/>
                  </a:lnTo>
                  <a:lnTo>
                    <a:pt x="281151" y="463416"/>
                  </a:lnTo>
                  <a:lnTo>
                    <a:pt x="277892" y="424949"/>
                  </a:lnTo>
                  <a:lnTo>
                    <a:pt x="277605" y="389985"/>
                  </a:lnTo>
                  <a:lnTo>
                    <a:pt x="277624" y="376648"/>
                  </a:lnTo>
                  <a:lnTo>
                    <a:pt x="278619" y="353301"/>
                  </a:lnTo>
                  <a:lnTo>
                    <a:pt x="220027" y="353301"/>
                  </a:lnTo>
                  <a:lnTo>
                    <a:pt x="207342" y="314530"/>
                  </a:lnTo>
                  <a:lnTo>
                    <a:pt x="181998" y="279053"/>
                  </a:lnTo>
                  <a:lnTo>
                    <a:pt x="147840" y="245741"/>
                  </a:lnTo>
                  <a:lnTo>
                    <a:pt x="108715" y="213465"/>
                  </a:lnTo>
                  <a:lnTo>
                    <a:pt x="68470" y="181097"/>
                  </a:lnTo>
                  <a:lnTo>
                    <a:pt x="30949" y="147508"/>
                  </a:lnTo>
                  <a:lnTo>
                    <a:pt x="0" y="111569"/>
                  </a:lnTo>
                  <a:close/>
                </a:path>
                <a:path w="872490" h="546100">
                  <a:moveTo>
                    <a:pt x="311210" y="542848"/>
                  </a:moveTo>
                  <a:lnTo>
                    <a:pt x="303784" y="542848"/>
                  </a:lnTo>
                  <a:lnTo>
                    <a:pt x="310466" y="543569"/>
                  </a:lnTo>
                  <a:lnTo>
                    <a:pt x="311246" y="542892"/>
                  </a:lnTo>
                  <a:close/>
                </a:path>
                <a:path w="872490" h="546100">
                  <a:moveTo>
                    <a:pt x="311025" y="542623"/>
                  </a:moveTo>
                  <a:lnTo>
                    <a:pt x="311246" y="542892"/>
                  </a:lnTo>
                  <a:lnTo>
                    <a:pt x="311450" y="542715"/>
                  </a:lnTo>
                  <a:lnTo>
                    <a:pt x="311025" y="542623"/>
                  </a:lnTo>
                  <a:close/>
                </a:path>
                <a:path w="872490" h="546100">
                  <a:moveTo>
                    <a:pt x="567029" y="0"/>
                  </a:moveTo>
                  <a:lnTo>
                    <a:pt x="531201" y="21646"/>
                  </a:lnTo>
                  <a:lnTo>
                    <a:pt x="497131" y="46972"/>
                  </a:lnTo>
                  <a:lnTo>
                    <a:pt x="464976" y="75931"/>
                  </a:lnTo>
                  <a:lnTo>
                    <a:pt x="434893" y="108480"/>
                  </a:lnTo>
                  <a:lnTo>
                    <a:pt x="407039" y="144574"/>
                  </a:lnTo>
                  <a:lnTo>
                    <a:pt x="381569" y="184169"/>
                  </a:lnTo>
                  <a:lnTo>
                    <a:pt x="358642" y="227220"/>
                  </a:lnTo>
                  <a:lnTo>
                    <a:pt x="338413" y="273684"/>
                  </a:lnTo>
                  <a:lnTo>
                    <a:pt x="321039" y="323515"/>
                  </a:lnTo>
                  <a:lnTo>
                    <a:pt x="306678" y="376670"/>
                  </a:lnTo>
                  <a:lnTo>
                    <a:pt x="295484" y="433104"/>
                  </a:lnTo>
                  <a:lnTo>
                    <a:pt x="287616" y="492772"/>
                  </a:lnTo>
                  <a:lnTo>
                    <a:pt x="360253" y="492772"/>
                  </a:lnTo>
                  <a:lnTo>
                    <a:pt x="366585" y="488086"/>
                  </a:lnTo>
                  <a:lnTo>
                    <a:pt x="370263" y="484098"/>
                  </a:lnTo>
                  <a:lnTo>
                    <a:pt x="311188" y="484098"/>
                  </a:lnTo>
                  <a:lnTo>
                    <a:pt x="320012" y="459694"/>
                  </a:lnTo>
                  <a:lnTo>
                    <a:pt x="345488" y="389985"/>
                  </a:lnTo>
                  <a:lnTo>
                    <a:pt x="362348" y="346965"/>
                  </a:lnTo>
                  <a:lnTo>
                    <a:pt x="382095" y="300023"/>
                  </a:lnTo>
                  <a:lnTo>
                    <a:pt x="404833" y="250302"/>
                  </a:lnTo>
                  <a:lnTo>
                    <a:pt x="430666" y="198946"/>
                  </a:lnTo>
                  <a:lnTo>
                    <a:pt x="459698" y="147094"/>
                  </a:lnTo>
                  <a:lnTo>
                    <a:pt x="492033" y="95892"/>
                  </a:lnTo>
                  <a:lnTo>
                    <a:pt x="527775" y="46479"/>
                  </a:lnTo>
                  <a:lnTo>
                    <a:pt x="567029" y="0"/>
                  </a:lnTo>
                  <a:close/>
                </a:path>
                <a:path w="872490" h="546100">
                  <a:moveTo>
                    <a:pt x="584022" y="132511"/>
                  </a:moveTo>
                  <a:lnTo>
                    <a:pt x="525438" y="164806"/>
                  </a:lnTo>
                  <a:lnTo>
                    <a:pt x="469616" y="217324"/>
                  </a:lnTo>
                  <a:lnTo>
                    <a:pt x="441266" y="253405"/>
                  </a:lnTo>
                  <a:lnTo>
                    <a:pt x="411838" y="297227"/>
                  </a:lnTo>
                  <a:lnTo>
                    <a:pt x="380742" y="349687"/>
                  </a:lnTo>
                  <a:lnTo>
                    <a:pt x="347388" y="411679"/>
                  </a:lnTo>
                  <a:lnTo>
                    <a:pt x="311188" y="484098"/>
                  </a:lnTo>
                  <a:lnTo>
                    <a:pt x="370263" y="484098"/>
                  </a:lnTo>
                  <a:lnTo>
                    <a:pt x="391533" y="461036"/>
                  </a:lnTo>
                  <a:lnTo>
                    <a:pt x="422790" y="432529"/>
                  </a:lnTo>
                  <a:lnTo>
                    <a:pt x="452403" y="408800"/>
                  </a:lnTo>
                  <a:lnTo>
                    <a:pt x="395655" y="408800"/>
                  </a:lnTo>
                  <a:lnTo>
                    <a:pt x="402562" y="370051"/>
                  </a:lnTo>
                  <a:lnTo>
                    <a:pt x="420326" y="327898"/>
                  </a:lnTo>
                  <a:lnTo>
                    <a:pt x="446370" y="284345"/>
                  </a:lnTo>
                  <a:lnTo>
                    <a:pt x="478275" y="241132"/>
                  </a:lnTo>
                  <a:lnTo>
                    <a:pt x="513518" y="200174"/>
                  </a:lnTo>
                  <a:lnTo>
                    <a:pt x="549599" y="163343"/>
                  </a:lnTo>
                  <a:lnTo>
                    <a:pt x="584022" y="132511"/>
                  </a:lnTo>
                  <a:close/>
                </a:path>
                <a:path w="872490" h="546100">
                  <a:moveTo>
                    <a:pt x="872020" y="205714"/>
                  </a:moveTo>
                  <a:lnTo>
                    <a:pt x="794905" y="212834"/>
                  </a:lnTo>
                  <a:lnTo>
                    <a:pt x="751464" y="222223"/>
                  </a:lnTo>
                  <a:lnTo>
                    <a:pt x="705868" y="235209"/>
                  </a:lnTo>
                  <a:lnTo>
                    <a:pt x="658942" y="251579"/>
                  </a:lnTo>
                  <a:lnTo>
                    <a:pt x="611510" y="271117"/>
                  </a:lnTo>
                  <a:lnTo>
                    <a:pt x="564399" y="293608"/>
                  </a:lnTo>
                  <a:lnTo>
                    <a:pt x="518433" y="318837"/>
                  </a:lnTo>
                  <a:lnTo>
                    <a:pt x="474437" y="346589"/>
                  </a:lnTo>
                  <a:lnTo>
                    <a:pt x="433211" y="376670"/>
                  </a:lnTo>
                  <a:lnTo>
                    <a:pt x="395655" y="408800"/>
                  </a:lnTo>
                  <a:lnTo>
                    <a:pt x="452403" y="408800"/>
                  </a:lnTo>
                  <a:lnTo>
                    <a:pt x="459398" y="403194"/>
                  </a:lnTo>
                  <a:lnTo>
                    <a:pt x="500403" y="373660"/>
                  </a:lnTo>
                  <a:lnTo>
                    <a:pt x="544849" y="344556"/>
                  </a:lnTo>
                  <a:lnTo>
                    <a:pt x="591780" y="316510"/>
                  </a:lnTo>
                  <a:lnTo>
                    <a:pt x="640239" y="290154"/>
                  </a:lnTo>
                  <a:lnTo>
                    <a:pt x="689272" y="266114"/>
                  </a:lnTo>
                  <a:lnTo>
                    <a:pt x="737922" y="245022"/>
                  </a:lnTo>
                  <a:lnTo>
                    <a:pt x="785234" y="227505"/>
                  </a:lnTo>
                  <a:lnTo>
                    <a:pt x="830252" y="214192"/>
                  </a:lnTo>
                  <a:lnTo>
                    <a:pt x="872020" y="205714"/>
                  </a:lnTo>
                  <a:close/>
                </a:path>
                <a:path w="872490" h="546100">
                  <a:moveTo>
                    <a:pt x="328549" y="5562"/>
                  </a:moveTo>
                  <a:lnTo>
                    <a:pt x="300114" y="50986"/>
                  </a:lnTo>
                  <a:lnTo>
                    <a:pt x="282160" y="94632"/>
                  </a:lnTo>
                  <a:lnTo>
                    <a:pt x="263691" y="149063"/>
                  </a:lnTo>
                  <a:lnTo>
                    <a:pt x="246191" y="211904"/>
                  </a:lnTo>
                  <a:lnTo>
                    <a:pt x="231142" y="280775"/>
                  </a:lnTo>
                  <a:lnTo>
                    <a:pt x="220027" y="353301"/>
                  </a:lnTo>
                  <a:lnTo>
                    <a:pt x="278619" y="353301"/>
                  </a:lnTo>
                  <a:lnTo>
                    <a:pt x="279702" y="327898"/>
                  </a:lnTo>
                  <a:lnTo>
                    <a:pt x="284127" y="272918"/>
                  </a:lnTo>
                  <a:lnTo>
                    <a:pt x="290468" y="216037"/>
                  </a:lnTo>
                  <a:lnTo>
                    <a:pt x="298404" y="159059"/>
                  </a:lnTo>
                  <a:lnTo>
                    <a:pt x="307610" y="103786"/>
                  </a:lnTo>
                  <a:lnTo>
                    <a:pt x="317766" y="52019"/>
                  </a:lnTo>
                  <a:lnTo>
                    <a:pt x="328549" y="5562"/>
                  </a:lnTo>
                  <a:close/>
                </a:path>
              </a:pathLst>
            </a:custGeom>
            <a:solidFill>
              <a:srgbClr val="5D7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35678" y="4796074"/>
              <a:ext cx="217335" cy="14709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279261" y="4617385"/>
              <a:ext cx="156845" cy="327025"/>
            </a:xfrm>
            <a:custGeom>
              <a:avLst/>
              <a:gdLst/>
              <a:ahLst/>
              <a:cxnLst/>
              <a:rect l="l" t="t" r="r" b="b"/>
              <a:pathLst>
                <a:path w="156845" h="327025">
                  <a:moveTo>
                    <a:pt x="156844" y="0"/>
                  </a:moveTo>
                  <a:lnTo>
                    <a:pt x="150684" y="15402"/>
                  </a:lnTo>
                  <a:lnTo>
                    <a:pt x="145035" y="31045"/>
                  </a:lnTo>
                  <a:lnTo>
                    <a:pt x="139055" y="46573"/>
                  </a:lnTo>
                  <a:lnTo>
                    <a:pt x="131902" y="61633"/>
                  </a:lnTo>
                  <a:lnTo>
                    <a:pt x="108990" y="96576"/>
                  </a:lnTo>
                  <a:lnTo>
                    <a:pt x="82757" y="129395"/>
                  </a:lnTo>
                  <a:lnTo>
                    <a:pt x="56866" y="162340"/>
                  </a:lnTo>
                  <a:lnTo>
                    <a:pt x="34975" y="197662"/>
                  </a:lnTo>
                  <a:lnTo>
                    <a:pt x="10882" y="273218"/>
                  </a:lnTo>
                  <a:lnTo>
                    <a:pt x="0" y="326809"/>
                  </a:lnTo>
                  <a:lnTo>
                    <a:pt x="11381" y="282575"/>
                  </a:lnTo>
                  <a:lnTo>
                    <a:pt x="27901" y="244433"/>
                  </a:lnTo>
                  <a:lnTo>
                    <a:pt x="50699" y="211144"/>
                  </a:lnTo>
                  <a:lnTo>
                    <a:pt x="80911" y="181470"/>
                  </a:lnTo>
                  <a:lnTo>
                    <a:pt x="129118" y="132330"/>
                  </a:lnTo>
                  <a:lnTo>
                    <a:pt x="150877" y="88849"/>
                  </a:lnTo>
                  <a:lnTo>
                    <a:pt x="156637" y="46310"/>
                  </a:lnTo>
                  <a:lnTo>
                    <a:pt x="156844" y="0"/>
                  </a:lnTo>
                  <a:close/>
                </a:path>
              </a:pathLst>
            </a:custGeom>
            <a:solidFill>
              <a:srgbClr val="769E3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80116" y="4744364"/>
              <a:ext cx="230974" cy="20351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267790" y="4533077"/>
              <a:ext cx="66675" cy="412115"/>
            </a:xfrm>
            <a:custGeom>
              <a:avLst/>
              <a:gdLst/>
              <a:ahLst/>
              <a:cxnLst/>
              <a:rect l="l" t="t" r="r" b="b"/>
              <a:pathLst>
                <a:path w="66675" h="412114">
                  <a:moveTo>
                    <a:pt x="66166" y="0"/>
                  </a:moveTo>
                  <a:lnTo>
                    <a:pt x="55240" y="28337"/>
                  </a:lnTo>
                  <a:lnTo>
                    <a:pt x="36647" y="73055"/>
                  </a:lnTo>
                  <a:lnTo>
                    <a:pt x="16900" y="128833"/>
                  </a:lnTo>
                  <a:lnTo>
                    <a:pt x="2514" y="190346"/>
                  </a:lnTo>
                  <a:lnTo>
                    <a:pt x="0" y="252272"/>
                  </a:lnTo>
                  <a:lnTo>
                    <a:pt x="3729" y="292184"/>
                  </a:lnTo>
                  <a:lnTo>
                    <a:pt x="7178" y="331954"/>
                  </a:lnTo>
                  <a:lnTo>
                    <a:pt x="9765" y="371793"/>
                  </a:lnTo>
                  <a:lnTo>
                    <a:pt x="10909" y="411911"/>
                  </a:lnTo>
                  <a:lnTo>
                    <a:pt x="9765" y="371793"/>
                  </a:lnTo>
                  <a:lnTo>
                    <a:pt x="7178" y="331954"/>
                  </a:lnTo>
                  <a:lnTo>
                    <a:pt x="3729" y="292184"/>
                  </a:lnTo>
                  <a:lnTo>
                    <a:pt x="0" y="252272"/>
                  </a:lnTo>
                  <a:lnTo>
                    <a:pt x="2514" y="190346"/>
                  </a:lnTo>
                  <a:lnTo>
                    <a:pt x="16900" y="128833"/>
                  </a:lnTo>
                  <a:lnTo>
                    <a:pt x="36647" y="73055"/>
                  </a:lnTo>
                  <a:lnTo>
                    <a:pt x="55240" y="28337"/>
                  </a:lnTo>
                  <a:lnTo>
                    <a:pt x="66166" y="0"/>
                  </a:lnTo>
                  <a:close/>
                </a:path>
              </a:pathLst>
            </a:custGeom>
            <a:ln w="4305">
              <a:solidFill>
                <a:srgbClr val="769E3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40245" y="4460118"/>
              <a:ext cx="183051" cy="20531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6101" y="4314491"/>
              <a:ext cx="940098" cy="99066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04041" y="660221"/>
              <a:ext cx="388712" cy="36521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23112" y="620467"/>
              <a:ext cx="102429" cy="13687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84207" y="584518"/>
              <a:ext cx="75768" cy="1540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23883" y="607427"/>
              <a:ext cx="120699" cy="15173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91723" y="2155125"/>
              <a:ext cx="139674" cy="11066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92491" y="2082312"/>
              <a:ext cx="134111" cy="16308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57848" y="2051592"/>
              <a:ext cx="110858" cy="1361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07971" y="1961399"/>
              <a:ext cx="140550" cy="12231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96143" y="706572"/>
              <a:ext cx="1677664" cy="151686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57149" y="7120890"/>
              <a:ext cx="6663055" cy="681355"/>
            </a:xfrm>
            <a:custGeom>
              <a:avLst/>
              <a:gdLst/>
              <a:ahLst/>
              <a:cxnLst/>
              <a:rect l="l" t="t" r="r" b="b"/>
              <a:pathLst>
                <a:path w="6663055" h="681354">
                  <a:moveTo>
                    <a:pt x="6662953" y="0"/>
                  </a:moveTo>
                  <a:lnTo>
                    <a:pt x="0" y="0"/>
                  </a:lnTo>
                  <a:lnTo>
                    <a:pt x="0" y="681228"/>
                  </a:lnTo>
                  <a:lnTo>
                    <a:pt x="6662953" y="681228"/>
                  </a:lnTo>
                  <a:lnTo>
                    <a:pt x="6662953" y="0"/>
                  </a:lnTo>
                  <a:close/>
                </a:path>
              </a:pathLst>
            </a:custGeom>
            <a:solidFill>
              <a:srgbClr val="FF922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2550140" y="7202409"/>
            <a:ext cx="245999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60" b="1">
                <a:solidFill>
                  <a:srgbClr val="FFFFFF"/>
                </a:solidFill>
                <a:latin typeface="Millesime"/>
                <a:cs typeface="Millesime"/>
              </a:rPr>
              <a:t>V</a:t>
            </a:r>
            <a:r>
              <a:rPr dirty="0" sz="3200" b="1">
                <a:solidFill>
                  <a:srgbClr val="FFFFFF"/>
                </a:solidFill>
                <a:latin typeface="Millesime"/>
                <a:cs typeface="Millesime"/>
              </a:rPr>
              <a:t>AR</a:t>
            </a:r>
            <a:r>
              <a:rPr dirty="0" sz="3200" spc="-50" b="1">
                <a:solidFill>
                  <a:srgbClr val="FFFFFF"/>
                </a:solidFill>
                <a:latin typeface="Millesime"/>
                <a:cs typeface="Millesime"/>
              </a:rPr>
              <a:t>D</a:t>
            </a:r>
            <a:r>
              <a:rPr dirty="0" sz="3200" spc="-65" b="1">
                <a:solidFill>
                  <a:srgbClr val="FFFFFF"/>
                </a:solidFill>
                <a:latin typeface="Millesime"/>
                <a:cs typeface="Millesime"/>
              </a:rPr>
              <a:t>A</a:t>
            </a:r>
            <a:r>
              <a:rPr dirty="0" sz="3200" b="1">
                <a:solidFill>
                  <a:srgbClr val="FFFFFF"/>
                </a:solidFill>
                <a:latin typeface="Millesime"/>
                <a:cs typeface="Millesime"/>
              </a:rPr>
              <a:t>GSRUM</a:t>
            </a:r>
            <a:endParaRPr sz="3200">
              <a:latin typeface="Millesime"/>
              <a:cs typeface="Millesim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149" y="457212"/>
            <a:ext cx="6663055" cy="7345045"/>
            <a:chOff x="457149" y="457212"/>
            <a:chExt cx="6663055" cy="7345045"/>
          </a:xfrm>
        </p:grpSpPr>
        <p:sp>
          <p:nvSpPr>
            <p:cNvPr id="3" name="object 3"/>
            <p:cNvSpPr/>
            <p:nvPr/>
          </p:nvSpPr>
          <p:spPr>
            <a:xfrm>
              <a:off x="457149" y="2527684"/>
              <a:ext cx="6663055" cy="4592955"/>
            </a:xfrm>
            <a:custGeom>
              <a:avLst/>
              <a:gdLst/>
              <a:ahLst/>
              <a:cxnLst/>
              <a:rect l="l" t="t" r="r" b="b"/>
              <a:pathLst>
                <a:path w="6663055" h="4592955">
                  <a:moveTo>
                    <a:pt x="6662940" y="0"/>
                  </a:moveTo>
                  <a:lnTo>
                    <a:pt x="6044474" y="5290"/>
                  </a:lnTo>
                  <a:lnTo>
                    <a:pt x="6036453" y="5637"/>
                  </a:lnTo>
                  <a:lnTo>
                    <a:pt x="3804895" y="126278"/>
                  </a:lnTo>
                  <a:lnTo>
                    <a:pt x="1876352" y="191686"/>
                  </a:lnTo>
                  <a:lnTo>
                    <a:pt x="0" y="217238"/>
                  </a:lnTo>
                  <a:lnTo>
                    <a:pt x="0" y="4592481"/>
                  </a:lnTo>
                  <a:lnTo>
                    <a:pt x="6662940" y="4592481"/>
                  </a:lnTo>
                  <a:lnTo>
                    <a:pt x="6662940" y="0"/>
                  </a:lnTo>
                  <a:close/>
                </a:path>
              </a:pathLst>
            </a:custGeom>
            <a:solidFill>
              <a:srgbClr val="8EA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804876" y="5093425"/>
              <a:ext cx="2748915" cy="1216660"/>
            </a:xfrm>
            <a:custGeom>
              <a:avLst/>
              <a:gdLst/>
              <a:ahLst/>
              <a:cxnLst/>
              <a:rect l="l" t="t" r="r" b="b"/>
              <a:pathLst>
                <a:path w="2748915" h="1216660">
                  <a:moveTo>
                    <a:pt x="1811795" y="0"/>
                  </a:moveTo>
                  <a:lnTo>
                    <a:pt x="1762227" y="62"/>
                  </a:lnTo>
                  <a:lnTo>
                    <a:pt x="1724857" y="17873"/>
                  </a:lnTo>
                  <a:lnTo>
                    <a:pt x="1703914" y="45072"/>
                  </a:lnTo>
                  <a:lnTo>
                    <a:pt x="1689886" y="65339"/>
                  </a:lnTo>
                  <a:lnTo>
                    <a:pt x="1671502" y="78863"/>
                  </a:lnTo>
                  <a:lnTo>
                    <a:pt x="1637494" y="85831"/>
                  </a:lnTo>
                  <a:lnTo>
                    <a:pt x="1596116" y="82693"/>
                  </a:lnTo>
                  <a:lnTo>
                    <a:pt x="1551923" y="70582"/>
                  </a:lnTo>
                  <a:lnTo>
                    <a:pt x="1506474" y="55304"/>
                  </a:lnTo>
                  <a:lnTo>
                    <a:pt x="1461329" y="42665"/>
                  </a:lnTo>
                  <a:lnTo>
                    <a:pt x="1418050" y="38473"/>
                  </a:lnTo>
                  <a:lnTo>
                    <a:pt x="1355965" y="52913"/>
                  </a:lnTo>
                  <a:lnTo>
                    <a:pt x="1320400" y="67563"/>
                  </a:lnTo>
                  <a:lnTo>
                    <a:pt x="1281926" y="85907"/>
                  </a:lnTo>
                  <a:lnTo>
                    <a:pt x="1240622" y="107003"/>
                  </a:lnTo>
                  <a:lnTo>
                    <a:pt x="1196567" y="129908"/>
                  </a:lnTo>
                  <a:lnTo>
                    <a:pt x="1149839" y="153677"/>
                  </a:lnTo>
                  <a:lnTo>
                    <a:pt x="1100517" y="177368"/>
                  </a:lnTo>
                  <a:lnTo>
                    <a:pt x="1048681" y="200037"/>
                  </a:lnTo>
                  <a:lnTo>
                    <a:pt x="994408" y="220741"/>
                  </a:lnTo>
                  <a:lnTo>
                    <a:pt x="937779" y="238537"/>
                  </a:lnTo>
                  <a:lnTo>
                    <a:pt x="878872" y="252480"/>
                  </a:lnTo>
                  <a:lnTo>
                    <a:pt x="852183" y="264714"/>
                  </a:lnTo>
                  <a:lnTo>
                    <a:pt x="825130" y="288263"/>
                  </a:lnTo>
                  <a:lnTo>
                    <a:pt x="795627" y="319290"/>
                  </a:lnTo>
                  <a:lnTo>
                    <a:pt x="761585" y="353956"/>
                  </a:lnTo>
                  <a:lnTo>
                    <a:pt x="720916" y="388423"/>
                  </a:lnTo>
                  <a:lnTo>
                    <a:pt x="671532" y="418852"/>
                  </a:lnTo>
                  <a:lnTo>
                    <a:pt x="611346" y="441405"/>
                  </a:lnTo>
                  <a:lnTo>
                    <a:pt x="591913" y="453014"/>
                  </a:lnTo>
                  <a:lnTo>
                    <a:pt x="566229" y="477071"/>
                  </a:lnTo>
                  <a:lnTo>
                    <a:pt x="497613" y="548673"/>
                  </a:lnTo>
                  <a:lnTo>
                    <a:pt x="455431" y="589287"/>
                  </a:lnTo>
                  <a:lnTo>
                    <a:pt x="408501" y="628490"/>
                  </a:lnTo>
                  <a:lnTo>
                    <a:pt x="357198" y="662816"/>
                  </a:lnTo>
                  <a:lnTo>
                    <a:pt x="301898" y="688801"/>
                  </a:lnTo>
                  <a:lnTo>
                    <a:pt x="247398" y="717205"/>
                  </a:lnTo>
                  <a:lnTo>
                    <a:pt x="216681" y="748244"/>
                  </a:lnTo>
                  <a:lnTo>
                    <a:pt x="200214" y="776016"/>
                  </a:lnTo>
                  <a:lnTo>
                    <a:pt x="188462" y="794618"/>
                  </a:lnTo>
                  <a:lnTo>
                    <a:pt x="156858" y="821971"/>
                  </a:lnTo>
                  <a:lnTo>
                    <a:pt x="124169" y="849734"/>
                  </a:lnTo>
                  <a:lnTo>
                    <a:pt x="95684" y="880677"/>
                  </a:lnTo>
                  <a:lnTo>
                    <a:pt x="76689" y="917567"/>
                  </a:lnTo>
                  <a:lnTo>
                    <a:pt x="65014" y="952500"/>
                  </a:lnTo>
                  <a:lnTo>
                    <a:pt x="52033" y="985693"/>
                  </a:lnTo>
                  <a:lnTo>
                    <a:pt x="37464" y="1018433"/>
                  </a:lnTo>
                  <a:lnTo>
                    <a:pt x="21025" y="1052009"/>
                  </a:lnTo>
                  <a:lnTo>
                    <a:pt x="2506" y="1098477"/>
                  </a:lnTo>
                  <a:lnTo>
                    <a:pt x="14554" y="1162271"/>
                  </a:lnTo>
                  <a:lnTo>
                    <a:pt x="99041" y="1189778"/>
                  </a:lnTo>
                  <a:lnTo>
                    <a:pt x="148150" y="1192871"/>
                  </a:lnTo>
                  <a:lnTo>
                    <a:pt x="195914" y="1193949"/>
                  </a:lnTo>
                  <a:lnTo>
                    <a:pt x="242597" y="1193338"/>
                  </a:lnTo>
                  <a:lnTo>
                    <a:pt x="288463" y="1191362"/>
                  </a:lnTo>
                  <a:lnTo>
                    <a:pt x="333776" y="1188346"/>
                  </a:lnTo>
                  <a:lnTo>
                    <a:pt x="378801" y="1184615"/>
                  </a:lnTo>
                  <a:lnTo>
                    <a:pt x="469044" y="1176304"/>
                  </a:lnTo>
                  <a:lnTo>
                    <a:pt x="514791" y="1172373"/>
                  </a:lnTo>
                  <a:lnTo>
                    <a:pt x="561307" y="1169026"/>
                  </a:lnTo>
                  <a:lnTo>
                    <a:pt x="608857" y="1166586"/>
                  </a:lnTo>
                  <a:lnTo>
                    <a:pt x="657705" y="1165379"/>
                  </a:lnTo>
                  <a:lnTo>
                    <a:pt x="708116" y="1165728"/>
                  </a:lnTo>
                  <a:lnTo>
                    <a:pt x="760353" y="1167959"/>
                  </a:lnTo>
                  <a:lnTo>
                    <a:pt x="814682" y="1172396"/>
                  </a:lnTo>
                  <a:lnTo>
                    <a:pt x="871366" y="1179364"/>
                  </a:lnTo>
                  <a:lnTo>
                    <a:pt x="912100" y="1186201"/>
                  </a:lnTo>
                  <a:lnTo>
                    <a:pt x="963805" y="1195566"/>
                  </a:lnTo>
                  <a:lnTo>
                    <a:pt x="1021166" y="1205203"/>
                  </a:lnTo>
                  <a:lnTo>
                    <a:pt x="1078867" y="1212854"/>
                  </a:lnTo>
                  <a:lnTo>
                    <a:pt x="1131594" y="1216263"/>
                  </a:lnTo>
                  <a:lnTo>
                    <a:pt x="1174032" y="1213172"/>
                  </a:lnTo>
                  <a:lnTo>
                    <a:pt x="1203348" y="1207929"/>
                  </a:lnTo>
                  <a:lnTo>
                    <a:pt x="1234180" y="1203542"/>
                  </a:lnTo>
                  <a:lnTo>
                    <a:pt x="1300342" y="1196895"/>
                  </a:lnTo>
                  <a:lnTo>
                    <a:pt x="1372422" y="1192364"/>
                  </a:lnTo>
                  <a:lnTo>
                    <a:pt x="1410651" y="1190620"/>
                  </a:lnTo>
                  <a:lnTo>
                    <a:pt x="1577880" y="1184591"/>
                  </a:lnTo>
                  <a:lnTo>
                    <a:pt x="1623204" y="1182777"/>
                  </a:lnTo>
                  <a:lnTo>
                    <a:pt x="1669912" y="1180624"/>
                  </a:lnTo>
                  <a:lnTo>
                    <a:pt x="1717990" y="1178022"/>
                  </a:lnTo>
                  <a:lnTo>
                    <a:pt x="1767428" y="1174864"/>
                  </a:lnTo>
                  <a:lnTo>
                    <a:pt x="1818212" y="1171040"/>
                  </a:lnTo>
                  <a:lnTo>
                    <a:pt x="1870330" y="1166443"/>
                  </a:lnTo>
                  <a:lnTo>
                    <a:pt x="1923771" y="1160963"/>
                  </a:lnTo>
                  <a:lnTo>
                    <a:pt x="1978522" y="1154492"/>
                  </a:lnTo>
                  <a:lnTo>
                    <a:pt x="2034572" y="1146922"/>
                  </a:lnTo>
                  <a:lnTo>
                    <a:pt x="2091908" y="1138143"/>
                  </a:lnTo>
                  <a:lnTo>
                    <a:pt x="2150519" y="1128048"/>
                  </a:lnTo>
                  <a:lnTo>
                    <a:pt x="2210391" y="1116527"/>
                  </a:lnTo>
                  <a:lnTo>
                    <a:pt x="2271514" y="1103473"/>
                  </a:lnTo>
                  <a:lnTo>
                    <a:pt x="2333874" y="1088776"/>
                  </a:lnTo>
                  <a:lnTo>
                    <a:pt x="2397461" y="1072328"/>
                  </a:lnTo>
                  <a:lnTo>
                    <a:pt x="2462261" y="1054021"/>
                  </a:lnTo>
                  <a:lnTo>
                    <a:pt x="2528263" y="1033746"/>
                  </a:lnTo>
                  <a:lnTo>
                    <a:pt x="2595455" y="1011394"/>
                  </a:lnTo>
                  <a:lnTo>
                    <a:pt x="2650726" y="966371"/>
                  </a:lnTo>
                  <a:lnTo>
                    <a:pt x="2669143" y="930015"/>
                  </a:lnTo>
                  <a:lnTo>
                    <a:pt x="2682493" y="886193"/>
                  </a:lnTo>
                  <a:lnTo>
                    <a:pt x="2691583" y="836232"/>
                  </a:lnTo>
                  <a:lnTo>
                    <a:pt x="2697221" y="781453"/>
                  </a:lnTo>
                  <a:lnTo>
                    <a:pt x="2700217" y="723180"/>
                  </a:lnTo>
                  <a:lnTo>
                    <a:pt x="2709337" y="667819"/>
                  </a:lnTo>
                  <a:lnTo>
                    <a:pt x="2726487" y="624835"/>
                  </a:lnTo>
                  <a:lnTo>
                    <a:pt x="2742636" y="589056"/>
                  </a:lnTo>
                  <a:lnTo>
                    <a:pt x="2748756" y="555312"/>
                  </a:lnTo>
                  <a:lnTo>
                    <a:pt x="2740961" y="506833"/>
                  </a:lnTo>
                  <a:lnTo>
                    <a:pt x="2724031" y="481417"/>
                  </a:lnTo>
                  <a:lnTo>
                    <a:pt x="2697345" y="470523"/>
                  </a:lnTo>
                  <a:lnTo>
                    <a:pt x="2660278" y="465608"/>
                  </a:lnTo>
                  <a:lnTo>
                    <a:pt x="2612206" y="458131"/>
                  </a:lnTo>
                  <a:lnTo>
                    <a:pt x="2555496" y="445529"/>
                  </a:lnTo>
                  <a:lnTo>
                    <a:pt x="2496359" y="431848"/>
                  </a:lnTo>
                  <a:lnTo>
                    <a:pt x="2389978" y="406339"/>
                  </a:lnTo>
                  <a:lnTo>
                    <a:pt x="2331409" y="391774"/>
                  </a:lnTo>
                  <a:lnTo>
                    <a:pt x="2276992" y="372791"/>
                  </a:lnTo>
                  <a:lnTo>
                    <a:pt x="2242712" y="329366"/>
                  </a:lnTo>
                  <a:lnTo>
                    <a:pt x="2239745" y="272608"/>
                  </a:lnTo>
                  <a:lnTo>
                    <a:pt x="2233698" y="245604"/>
                  </a:lnTo>
                  <a:lnTo>
                    <a:pt x="2215318" y="224375"/>
                  </a:lnTo>
                  <a:lnTo>
                    <a:pt x="2155128" y="179921"/>
                  </a:lnTo>
                  <a:lnTo>
                    <a:pt x="2109267" y="135616"/>
                  </a:lnTo>
                  <a:lnTo>
                    <a:pt x="2074531" y="94195"/>
                  </a:lnTo>
                  <a:lnTo>
                    <a:pt x="2047719" y="58394"/>
                  </a:lnTo>
                  <a:lnTo>
                    <a:pt x="2025628" y="30945"/>
                  </a:lnTo>
                  <a:lnTo>
                    <a:pt x="2005057" y="14584"/>
                  </a:lnTo>
                  <a:lnTo>
                    <a:pt x="1979692" y="8431"/>
                  </a:lnTo>
                  <a:lnTo>
                    <a:pt x="1953700" y="9985"/>
                  </a:lnTo>
                  <a:lnTo>
                    <a:pt x="1927453" y="13889"/>
                  </a:lnTo>
                  <a:lnTo>
                    <a:pt x="1901323" y="14787"/>
                  </a:lnTo>
                  <a:lnTo>
                    <a:pt x="1862010" y="8102"/>
                  </a:lnTo>
                  <a:lnTo>
                    <a:pt x="1811795" y="0"/>
                  </a:lnTo>
                  <a:close/>
                </a:path>
              </a:pathLst>
            </a:custGeom>
            <a:solidFill>
              <a:srgbClr val="AA9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306494" y="5376613"/>
              <a:ext cx="1227455" cy="206375"/>
            </a:xfrm>
            <a:custGeom>
              <a:avLst/>
              <a:gdLst/>
              <a:ahLst/>
              <a:cxnLst/>
              <a:rect l="l" t="t" r="r" b="b"/>
              <a:pathLst>
                <a:path w="1227454" h="206375">
                  <a:moveTo>
                    <a:pt x="0" y="0"/>
                  </a:moveTo>
                  <a:lnTo>
                    <a:pt x="44207" y="13638"/>
                  </a:lnTo>
                  <a:lnTo>
                    <a:pt x="99139" y="26052"/>
                  </a:lnTo>
                  <a:lnTo>
                    <a:pt x="153676" y="39863"/>
                  </a:lnTo>
                  <a:lnTo>
                    <a:pt x="196697" y="57696"/>
                  </a:lnTo>
                  <a:lnTo>
                    <a:pt x="220598" y="74961"/>
                  </a:lnTo>
                  <a:lnTo>
                    <a:pt x="243774" y="94380"/>
                  </a:lnTo>
                  <a:lnTo>
                    <a:pt x="267758" y="113245"/>
                  </a:lnTo>
                  <a:lnTo>
                    <a:pt x="294081" y="128854"/>
                  </a:lnTo>
                  <a:lnTo>
                    <a:pt x="340283" y="142907"/>
                  </a:lnTo>
                  <a:lnTo>
                    <a:pt x="388686" y="146721"/>
                  </a:lnTo>
                  <a:lnTo>
                    <a:pt x="438475" y="145756"/>
                  </a:lnTo>
                  <a:lnTo>
                    <a:pt x="488837" y="145471"/>
                  </a:lnTo>
                  <a:lnTo>
                    <a:pt x="538957" y="151327"/>
                  </a:lnTo>
                  <a:lnTo>
                    <a:pt x="588022" y="168783"/>
                  </a:lnTo>
                  <a:lnTo>
                    <a:pt x="629616" y="185495"/>
                  </a:lnTo>
                  <a:lnTo>
                    <a:pt x="677584" y="196748"/>
                  </a:lnTo>
                  <a:lnTo>
                    <a:pt x="730531" y="203390"/>
                  </a:lnTo>
                  <a:lnTo>
                    <a:pt x="787062" y="206266"/>
                  </a:lnTo>
                  <a:lnTo>
                    <a:pt x="845784" y="206224"/>
                  </a:lnTo>
                  <a:lnTo>
                    <a:pt x="905300" y="204110"/>
                  </a:lnTo>
                  <a:lnTo>
                    <a:pt x="964218" y="200771"/>
                  </a:lnTo>
                  <a:lnTo>
                    <a:pt x="1021140" y="197054"/>
                  </a:lnTo>
                  <a:lnTo>
                    <a:pt x="1074674" y="193806"/>
                  </a:lnTo>
                  <a:lnTo>
                    <a:pt x="1123424" y="191874"/>
                  </a:lnTo>
                  <a:lnTo>
                    <a:pt x="1165995" y="192104"/>
                  </a:lnTo>
                  <a:lnTo>
                    <a:pt x="1200993" y="195343"/>
                  </a:lnTo>
                  <a:lnTo>
                    <a:pt x="1227023" y="202438"/>
                  </a:lnTo>
                  <a:lnTo>
                    <a:pt x="1208105" y="190721"/>
                  </a:lnTo>
                  <a:lnTo>
                    <a:pt x="1182627" y="185208"/>
                  </a:lnTo>
                  <a:lnTo>
                    <a:pt x="1150238" y="181437"/>
                  </a:lnTo>
                  <a:lnTo>
                    <a:pt x="1110589" y="174942"/>
                  </a:lnTo>
                  <a:lnTo>
                    <a:pt x="1053875" y="162336"/>
                  </a:lnTo>
                  <a:lnTo>
                    <a:pt x="994737" y="148657"/>
                  </a:lnTo>
                  <a:lnTo>
                    <a:pt x="888359" y="123156"/>
                  </a:lnTo>
                  <a:lnTo>
                    <a:pt x="829792" y="108597"/>
                  </a:lnTo>
                  <a:lnTo>
                    <a:pt x="789543" y="96245"/>
                  </a:lnTo>
                  <a:lnTo>
                    <a:pt x="755256" y="74015"/>
                  </a:lnTo>
                  <a:lnTo>
                    <a:pt x="734962" y="85241"/>
                  </a:lnTo>
                  <a:lnTo>
                    <a:pt x="698180" y="88655"/>
                  </a:lnTo>
                  <a:lnTo>
                    <a:pt x="649335" y="85663"/>
                  </a:lnTo>
                  <a:lnTo>
                    <a:pt x="592850" y="77669"/>
                  </a:lnTo>
                  <a:lnTo>
                    <a:pt x="533148" y="66077"/>
                  </a:lnTo>
                  <a:lnTo>
                    <a:pt x="474654" y="52292"/>
                  </a:lnTo>
                  <a:lnTo>
                    <a:pt x="421792" y="37719"/>
                  </a:lnTo>
                  <a:lnTo>
                    <a:pt x="374577" y="26262"/>
                  </a:lnTo>
                  <a:lnTo>
                    <a:pt x="322920" y="18018"/>
                  </a:lnTo>
                  <a:lnTo>
                    <a:pt x="268255" y="12344"/>
                  </a:lnTo>
                  <a:lnTo>
                    <a:pt x="212015" y="8596"/>
                  </a:lnTo>
                  <a:lnTo>
                    <a:pt x="155635" y="6131"/>
                  </a:lnTo>
                  <a:lnTo>
                    <a:pt x="48193" y="2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8B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05214" y="5604360"/>
              <a:ext cx="2632710" cy="705485"/>
            </a:xfrm>
            <a:custGeom>
              <a:avLst/>
              <a:gdLst/>
              <a:ahLst/>
              <a:cxnLst/>
              <a:rect l="l" t="t" r="r" b="b"/>
              <a:pathLst>
                <a:path w="2632710" h="705485">
                  <a:moveTo>
                    <a:pt x="1649353" y="0"/>
                  </a:moveTo>
                  <a:lnTo>
                    <a:pt x="1608534" y="3627"/>
                  </a:lnTo>
                  <a:lnTo>
                    <a:pt x="1558958" y="11366"/>
                  </a:lnTo>
                  <a:lnTo>
                    <a:pt x="1503384" y="21075"/>
                  </a:lnTo>
                  <a:lnTo>
                    <a:pt x="1444571" y="30610"/>
                  </a:lnTo>
                  <a:lnTo>
                    <a:pt x="1385276" y="37829"/>
                  </a:lnTo>
                  <a:lnTo>
                    <a:pt x="1328259" y="40589"/>
                  </a:lnTo>
                  <a:lnTo>
                    <a:pt x="1297191" y="51054"/>
                  </a:lnTo>
                  <a:lnTo>
                    <a:pt x="1279178" y="76087"/>
                  </a:lnTo>
                  <a:lnTo>
                    <a:pt x="1264906" y="105570"/>
                  </a:lnTo>
                  <a:lnTo>
                    <a:pt x="1245061" y="129387"/>
                  </a:lnTo>
                  <a:lnTo>
                    <a:pt x="1208243" y="144509"/>
                  </a:lnTo>
                  <a:lnTo>
                    <a:pt x="1155296" y="155235"/>
                  </a:lnTo>
                  <a:lnTo>
                    <a:pt x="1096244" y="161844"/>
                  </a:lnTo>
                  <a:lnTo>
                    <a:pt x="1041108" y="164612"/>
                  </a:lnTo>
                  <a:lnTo>
                    <a:pt x="999913" y="163817"/>
                  </a:lnTo>
                  <a:lnTo>
                    <a:pt x="954094" y="154784"/>
                  </a:lnTo>
                  <a:lnTo>
                    <a:pt x="915992" y="139361"/>
                  </a:lnTo>
                  <a:lnTo>
                    <a:pt x="878823" y="122517"/>
                  </a:lnTo>
                  <a:lnTo>
                    <a:pt x="835804" y="109220"/>
                  </a:lnTo>
                  <a:lnTo>
                    <a:pt x="784902" y="103815"/>
                  </a:lnTo>
                  <a:lnTo>
                    <a:pt x="735975" y="107852"/>
                  </a:lnTo>
                  <a:lnTo>
                    <a:pt x="689013" y="119844"/>
                  </a:lnTo>
                  <a:lnTo>
                    <a:pt x="644008" y="138303"/>
                  </a:lnTo>
                  <a:lnTo>
                    <a:pt x="600949" y="161741"/>
                  </a:lnTo>
                  <a:lnTo>
                    <a:pt x="559828" y="188672"/>
                  </a:lnTo>
                  <a:lnTo>
                    <a:pt x="520635" y="217606"/>
                  </a:lnTo>
                  <a:lnTo>
                    <a:pt x="483361" y="247058"/>
                  </a:lnTo>
                  <a:lnTo>
                    <a:pt x="447997" y="275539"/>
                  </a:lnTo>
                  <a:lnTo>
                    <a:pt x="419677" y="305934"/>
                  </a:lnTo>
                  <a:lnTo>
                    <a:pt x="389706" y="346556"/>
                  </a:lnTo>
                  <a:lnTo>
                    <a:pt x="359341" y="386390"/>
                  </a:lnTo>
                  <a:lnTo>
                    <a:pt x="329842" y="414420"/>
                  </a:lnTo>
                  <a:lnTo>
                    <a:pt x="302467" y="419633"/>
                  </a:lnTo>
                  <a:lnTo>
                    <a:pt x="270943" y="416504"/>
                  </a:lnTo>
                  <a:lnTo>
                    <a:pt x="231950" y="425759"/>
                  </a:lnTo>
                  <a:lnTo>
                    <a:pt x="188352" y="444705"/>
                  </a:lnTo>
                  <a:lnTo>
                    <a:pt x="143011" y="470646"/>
                  </a:lnTo>
                  <a:lnTo>
                    <a:pt x="98788" y="500885"/>
                  </a:lnTo>
                  <a:lnTo>
                    <a:pt x="58546" y="532729"/>
                  </a:lnTo>
                  <a:lnTo>
                    <a:pt x="25146" y="563482"/>
                  </a:lnTo>
                  <a:lnTo>
                    <a:pt x="0" y="625821"/>
                  </a:lnTo>
                  <a:lnTo>
                    <a:pt x="15065" y="652098"/>
                  </a:lnTo>
                  <a:lnTo>
                    <a:pt x="47634" y="669649"/>
                  </a:lnTo>
                  <a:lnTo>
                    <a:pt x="98696" y="678840"/>
                  </a:lnTo>
                  <a:lnTo>
                    <a:pt x="147807" y="681935"/>
                  </a:lnTo>
                  <a:lnTo>
                    <a:pt x="195573" y="683015"/>
                  </a:lnTo>
                  <a:lnTo>
                    <a:pt x="242257" y="682406"/>
                  </a:lnTo>
                  <a:lnTo>
                    <a:pt x="288123" y="680431"/>
                  </a:lnTo>
                  <a:lnTo>
                    <a:pt x="333437" y="677416"/>
                  </a:lnTo>
                  <a:lnTo>
                    <a:pt x="378462" y="673686"/>
                  </a:lnTo>
                  <a:lnTo>
                    <a:pt x="468706" y="665376"/>
                  </a:lnTo>
                  <a:lnTo>
                    <a:pt x="514452" y="661447"/>
                  </a:lnTo>
                  <a:lnTo>
                    <a:pt x="560969" y="658100"/>
                  </a:lnTo>
                  <a:lnTo>
                    <a:pt x="608519" y="655660"/>
                  </a:lnTo>
                  <a:lnTo>
                    <a:pt x="657367" y="654453"/>
                  </a:lnTo>
                  <a:lnTo>
                    <a:pt x="707779" y="654802"/>
                  </a:lnTo>
                  <a:lnTo>
                    <a:pt x="760017" y="657034"/>
                  </a:lnTo>
                  <a:lnTo>
                    <a:pt x="814347" y="661471"/>
                  </a:lnTo>
                  <a:lnTo>
                    <a:pt x="871034" y="668439"/>
                  </a:lnTo>
                  <a:lnTo>
                    <a:pt x="911768" y="675270"/>
                  </a:lnTo>
                  <a:lnTo>
                    <a:pt x="963473" y="684631"/>
                  </a:lnTo>
                  <a:lnTo>
                    <a:pt x="1020833" y="694266"/>
                  </a:lnTo>
                  <a:lnTo>
                    <a:pt x="1078535" y="701916"/>
                  </a:lnTo>
                  <a:lnTo>
                    <a:pt x="1131262" y="705324"/>
                  </a:lnTo>
                  <a:lnTo>
                    <a:pt x="1173700" y="702233"/>
                  </a:lnTo>
                  <a:lnTo>
                    <a:pt x="1203016" y="696992"/>
                  </a:lnTo>
                  <a:lnTo>
                    <a:pt x="1233847" y="692606"/>
                  </a:lnTo>
                  <a:lnTo>
                    <a:pt x="1300009" y="685961"/>
                  </a:lnTo>
                  <a:lnTo>
                    <a:pt x="1372088" y="681432"/>
                  </a:lnTo>
                  <a:lnTo>
                    <a:pt x="1410317" y="679689"/>
                  </a:lnTo>
                  <a:lnTo>
                    <a:pt x="1622868" y="671848"/>
                  </a:lnTo>
                  <a:lnTo>
                    <a:pt x="1669575" y="669695"/>
                  </a:lnTo>
                  <a:lnTo>
                    <a:pt x="1717653" y="667093"/>
                  </a:lnTo>
                  <a:lnTo>
                    <a:pt x="1767090" y="663935"/>
                  </a:lnTo>
                  <a:lnTo>
                    <a:pt x="1817874" y="660111"/>
                  </a:lnTo>
                  <a:lnTo>
                    <a:pt x="1869992" y="655514"/>
                  </a:lnTo>
                  <a:lnTo>
                    <a:pt x="1923433" y="650033"/>
                  </a:lnTo>
                  <a:lnTo>
                    <a:pt x="1978184" y="643562"/>
                  </a:lnTo>
                  <a:lnTo>
                    <a:pt x="2034234" y="635991"/>
                  </a:lnTo>
                  <a:lnTo>
                    <a:pt x="2091570" y="627212"/>
                  </a:lnTo>
                  <a:lnTo>
                    <a:pt x="2150181" y="617116"/>
                  </a:lnTo>
                  <a:lnTo>
                    <a:pt x="2210054" y="605595"/>
                  </a:lnTo>
                  <a:lnTo>
                    <a:pt x="2271177" y="592540"/>
                  </a:lnTo>
                  <a:lnTo>
                    <a:pt x="2333538" y="577842"/>
                  </a:lnTo>
                  <a:lnTo>
                    <a:pt x="2397125" y="561393"/>
                  </a:lnTo>
                  <a:lnTo>
                    <a:pt x="2461926" y="543085"/>
                  </a:lnTo>
                  <a:lnTo>
                    <a:pt x="2527929" y="522809"/>
                  </a:lnTo>
                  <a:lnTo>
                    <a:pt x="2595122" y="500456"/>
                  </a:lnTo>
                  <a:lnTo>
                    <a:pt x="2628802" y="480644"/>
                  </a:lnTo>
                  <a:lnTo>
                    <a:pt x="2632508" y="445253"/>
                  </a:lnTo>
                  <a:lnTo>
                    <a:pt x="2627166" y="403275"/>
                  </a:lnTo>
                  <a:lnTo>
                    <a:pt x="2619435" y="358736"/>
                  </a:lnTo>
                  <a:lnTo>
                    <a:pt x="2615975" y="315658"/>
                  </a:lnTo>
                  <a:lnTo>
                    <a:pt x="2620349" y="269324"/>
                  </a:lnTo>
                  <a:lnTo>
                    <a:pt x="2586994" y="241706"/>
                  </a:lnTo>
                  <a:lnTo>
                    <a:pt x="2544953" y="228977"/>
                  </a:lnTo>
                  <a:lnTo>
                    <a:pt x="2494940" y="222748"/>
                  </a:lnTo>
                  <a:lnTo>
                    <a:pt x="2443853" y="219153"/>
                  </a:lnTo>
                  <a:lnTo>
                    <a:pt x="2398590" y="214325"/>
                  </a:lnTo>
                  <a:lnTo>
                    <a:pt x="2345350" y="211893"/>
                  </a:lnTo>
                  <a:lnTo>
                    <a:pt x="2289616" y="219785"/>
                  </a:lnTo>
                  <a:lnTo>
                    <a:pt x="2233904" y="235093"/>
                  </a:lnTo>
                  <a:lnTo>
                    <a:pt x="2180729" y="254909"/>
                  </a:lnTo>
                  <a:lnTo>
                    <a:pt x="2132608" y="276326"/>
                  </a:lnTo>
                  <a:lnTo>
                    <a:pt x="2092057" y="296437"/>
                  </a:lnTo>
                  <a:lnTo>
                    <a:pt x="2061591" y="312333"/>
                  </a:lnTo>
                  <a:lnTo>
                    <a:pt x="2043726" y="321106"/>
                  </a:lnTo>
                  <a:lnTo>
                    <a:pt x="2020351" y="333504"/>
                  </a:lnTo>
                  <a:lnTo>
                    <a:pt x="2009046" y="340175"/>
                  </a:lnTo>
                  <a:lnTo>
                    <a:pt x="1999060" y="334454"/>
                  </a:lnTo>
                  <a:lnTo>
                    <a:pt x="1946310" y="276709"/>
                  </a:lnTo>
                  <a:lnTo>
                    <a:pt x="1904110" y="249799"/>
                  </a:lnTo>
                  <a:lnTo>
                    <a:pt x="1856728" y="227709"/>
                  </a:lnTo>
                  <a:lnTo>
                    <a:pt x="1807849" y="209200"/>
                  </a:lnTo>
                  <a:lnTo>
                    <a:pt x="1761159" y="193035"/>
                  </a:lnTo>
                  <a:lnTo>
                    <a:pt x="1720342" y="177974"/>
                  </a:lnTo>
                  <a:lnTo>
                    <a:pt x="1671070" y="146215"/>
                  </a:lnTo>
                  <a:lnTo>
                    <a:pt x="1659897" y="107111"/>
                  </a:lnTo>
                  <a:lnTo>
                    <a:pt x="1652600" y="61447"/>
                  </a:lnTo>
                  <a:lnTo>
                    <a:pt x="1649353" y="0"/>
                  </a:lnTo>
                  <a:close/>
                </a:path>
              </a:pathLst>
            </a:custGeom>
            <a:solidFill>
              <a:srgbClr val="8E8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634518" y="5326716"/>
              <a:ext cx="524510" cy="243840"/>
            </a:xfrm>
            <a:custGeom>
              <a:avLst/>
              <a:gdLst/>
              <a:ahLst/>
              <a:cxnLst/>
              <a:rect l="l" t="t" r="r" b="b"/>
              <a:pathLst>
                <a:path w="524510" h="243839">
                  <a:moveTo>
                    <a:pt x="415696" y="0"/>
                  </a:moveTo>
                  <a:lnTo>
                    <a:pt x="388614" y="10548"/>
                  </a:lnTo>
                  <a:lnTo>
                    <a:pt x="360775" y="33500"/>
                  </a:lnTo>
                  <a:lnTo>
                    <a:pt x="325601" y="63108"/>
                  </a:lnTo>
                  <a:lnTo>
                    <a:pt x="276517" y="93625"/>
                  </a:lnTo>
                  <a:lnTo>
                    <a:pt x="206946" y="119303"/>
                  </a:lnTo>
                  <a:lnTo>
                    <a:pt x="173299" y="135831"/>
                  </a:lnTo>
                  <a:lnTo>
                    <a:pt x="141206" y="155616"/>
                  </a:lnTo>
                  <a:lnTo>
                    <a:pt x="112811" y="160251"/>
                  </a:lnTo>
                  <a:lnTo>
                    <a:pt x="90258" y="131330"/>
                  </a:lnTo>
                  <a:lnTo>
                    <a:pt x="64509" y="168395"/>
                  </a:lnTo>
                  <a:lnTo>
                    <a:pt x="41257" y="199296"/>
                  </a:lnTo>
                  <a:lnTo>
                    <a:pt x="19941" y="224208"/>
                  </a:lnTo>
                  <a:lnTo>
                    <a:pt x="0" y="243306"/>
                  </a:lnTo>
                  <a:lnTo>
                    <a:pt x="8120" y="241492"/>
                  </a:lnTo>
                  <a:lnTo>
                    <a:pt x="25574" y="237026"/>
                  </a:lnTo>
                  <a:lnTo>
                    <a:pt x="47977" y="225597"/>
                  </a:lnTo>
                  <a:lnTo>
                    <a:pt x="70942" y="202895"/>
                  </a:lnTo>
                  <a:lnTo>
                    <a:pt x="80372" y="199596"/>
                  </a:lnTo>
                  <a:lnTo>
                    <a:pt x="130485" y="199862"/>
                  </a:lnTo>
                  <a:lnTo>
                    <a:pt x="171805" y="197307"/>
                  </a:lnTo>
                  <a:lnTo>
                    <a:pt x="211527" y="192193"/>
                  </a:lnTo>
                  <a:lnTo>
                    <a:pt x="264067" y="164326"/>
                  </a:lnTo>
                  <a:lnTo>
                    <a:pt x="283971" y="130530"/>
                  </a:lnTo>
                  <a:lnTo>
                    <a:pt x="327948" y="115675"/>
                  </a:lnTo>
                  <a:lnTo>
                    <a:pt x="368404" y="100393"/>
                  </a:lnTo>
                  <a:lnTo>
                    <a:pt x="410908" y="87167"/>
                  </a:lnTo>
                  <a:lnTo>
                    <a:pt x="461031" y="78479"/>
                  </a:lnTo>
                  <a:lnTo>
                    <a:pt x="524344" y="76809"/>
                  </a:lnTo>
                  <a:lnTo>
                    <a:pt x="514317" y="50624"/>
                  </a:lnTo>
                  <a:lnTo>
                    <a:pt x="482874" y="25241"/>
                  </a:lnTo>
                  <a:lnTo>
                    <a:pt x="445004" y="6440"/>
                  </a:lnTo>
                  <a:lnTo>
                    <a:pt x="415696" y="0"/>
                  </a:lnTo>
                  <a:close/>
                </a:path>
              </a:pathLst>
            </a:custGeom>
            <a:solidFill>
              <a:srgbClr val="94857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4463" y="6196573"/>
              <a:ext cx="191883" cy="18938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95583" y="4978886"/>
              <a:ext cx="323215" cy="1233805"/>
            </a:xfrm>
            <a:custGeom>
              <a:avLst/>
              <a:gdLst/>
              <a:ahLst/>
              <a:cxnLst/>
              <a:rect l="l" t="t" r="r" b="b"/>
              <a:pathLst>
                <a:path w="323214" h="1233804">
                  <a:moveTo>
                    <a:pt x="273566" y="0"/>
                  </a:moveTo>
                  <a:lnTo>
                    <a:pt x="232194" y="13319"/>
                  </a:lnTo>
                  <a:lnTo>
                    <a:pt x="172514" y="64533"/>
                  </a:lnTo>
                  <a:lnTo>
                    <a:pt x="71208" y="168535"/>
                  </a:lnTo>
                  <a:lnTo>
                    <a:pt x="63122" y="235799"/>
                  </a:lnTo>
                  <a:lnTo>
                    <a:pt x="48296" y="393868"/>
                  </a:lnTo>
                  <a:lnTo>
                    <a:pt x="40878" y="577154"/>
                  </a:lnTo>
                  <a:lnTo>
                    <a:pt x="55016" y="720070"/>
                  </a:lnTo>
                  <a:lnTo>
                    <a:pt x="16433" y="805269"/>
                  </a:lnTo>
                  <a:lnTo>
                    <a:pt x="0" y="873210"/>
                  </a:lnTo>
                  <a:lnTo>
                    <a:pt x="2502" y="959483"/>
                  </a:lnTo>
                  <a:lnTo>
                    <a:pt x="20726" y="1099673"/>
                  </a:lnTo>
                  <a:lnTo>
                    <a:pt x="31254" y="1233404"/>
                  </a:lnTo>
                  <a:lnTo>
                    <a:pt x="121031" y="1218736"/>
                  </a:lnTo>
                  <a:lnTo>
                    <a:pt x="163422" y="1074293"/>
                  </a:lnTo>
                  <a:lnTo>
                    <a:pt x="250651" y="732801"/>
                  </a:lnTo>
                  <a:lnTo>
                    <a:pt x="322800" y="332013"/>
                  </a:lnTo>
                  <a:lnTo>
                    <a:pt x="319951" y="9683"/>
                  </a:lnTo>
                  <a:lnTo>
                    <a:pt x="273566" y="0"/>
                  </a:lnTo>
                  <a:close/>
                </a:path>
              </a:pathLst>
            </a:custGeom>
            <a:solidFill>
              <a:srgbClr val="795D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9604" y="6198795"/>
              <a:ext cx="125463" cy="22110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07429" y="4813276"/>
              <a:ext cx="446405" cy="1436370"/>
            </a:xfrm>
            <a:custGeom>
              <a:avLst/>
              <a:gdLst/>
              <a:ahLst/>
              <a:cxnLst/>
              <a:rect l="l" t="t" r="r" b="b"/>
              <a:pathLst>
                <a:path w="446405" h="1436370">
                  <a:moveTo>
                    <a:pt x="286691" y="0"/>
                  </a:moveTo>
                  <a:lnTo>
                    <a:pt x="223036" y="3642"/>
                  </a:lnTo>
                  <a:lnTo>
                    <a:pt x="159907" y="12377"/>
                  </a:lnTo>
                  <a:lnTo>
                    <a:pt x="104544" y="23708"/>
                  </a:lnTo>
                  <a:lnTo>
                    <a:pt x="64187" y="35137"/>
                  </a:lnTo>
                  <a:lnTo>
                    <a:pt x="23536" y="91145"/>
                  </a:lnTo>
                  <a:lnTo>
                    <a:pt x="8929" y="146271"/>
                  </a:lnTo>
                  <a:lnTo>
                    <a:pt x="1377" y="203680"/>
                  </a:lnTo>
                  <a:lnTo>
                    <a:pt x="0" y="257504"/>
                  </a:lnTo>
                  <a:lnTo>
                    <a:pt x="3916" y="301874"/>
                  </a:lnTo>
                  <a:lnTo>
                    <a:pt x="12245" y="330922"/>
                  </a:lnTo>
                  <a:lnTo>
                    <a:pt x="179796" y="836687"/>
                  </a:lnTo>
                  <a:lnTo>
                    <a:pt x="160021" y="899191"/>
                  </a:lnTo>
                  <a:lnTo>
                    <a:pt x="153309" y="919024"/>
                  </a:lnTo>
                  <a:lnTo>
                    <a:pt x="144274" y="944751"/>
                  </a:lnTo>
                  <a:lnTo>
                    <a:pt x="127854" y="1041206"/>
                  </a:lnTo>
                  <a:lnTo>
                    <a:pt x="116915" y="1182023"/>
                  </a:lnTo>
                  <a:lnTo>
                    <a:pt x="110820" y="1309112"/>
                  </a:lnTo>
                  <a:lnTo>
                    <a:pt x="108930" y="1364384"/>
                  </a:lnTo>
                  <a:lnTo>
                    <a:pt x="166764" y="1412996"/>
                  </a:lnTo>
                  <a:lnTo>
                    <a:pt x="197841" y="1435188"/>
                  </a:lnTo>
                  <a:lnTo>
                    <a:pt x="212781" y="1436352"/>
                  </a:lnTo>
                  <a:lnTo>
                    <a:pt x="222202" y="1421877"/>
                  </a:lnTo>
                  <a:lnTo>
                    <a:pt x="236747" y="1375493"/>
                  </a:lnTo>
                  <a:lnTo>
                    <a:pt x="249109" y="1331186"/>
                  </a:lnTo>
                  <a:lnTo>
                    <a:pt x="263743" y="1276829"/>
                  </a:lnTo>
                  <a:lnTo>
                    <a:pt x="279806" y="1215439"/>
                  </a:lnTo>
                  <a:lnTo>
                    <a:pt x="296457" y="1150037"/>
                  </a:lnTo>
                  <a:lnTo>
                    <a:pt x="312855" y="1083641"/>
                  </a:lnTo>
                  <a:lnTo>
                    <a:pt x="328158" y="1019272"/>
                  </a:lnTo>
                  <a:lnTo>
                    <a:pt x="341525" y="959948"/>
                  </a:lnTo>
                  <a:lnTo>
                    <a:pt x="352115" y="908688"/>
                  </a:lnTo>
                  <a:lnTo>
                    <a:pt x="359086" y="868513"/>
                  </a:lnTo>
                  <a:lnTo>
                    <a:pt x="362465" y="751166"/>
                  </a:lnTo>
                  <a:lnTo>
                    <a:pt x="362284" y="701934"/>
                  </a:lnTo>
                  <a:lnTo>
                    <a:pt x="361332" y="645844"/>
                  </a:lnTo>
                  <a:lnTo>
                    <a:pt x="359287" y="584424"/>
                  </a:lnTo>
                  <a:lnTo>
                    <a:pt x="355829" y="519204"/>
                  </a:lnTo>
                  <a:lnTo>
                    <a:pt x="350635" y="451709"/>
                  </a:lnTo>
                  <a:lnTo>
                    <a:pt x="343386" y="383469"/>
                  </a:lnTo>
                  <a:lnTo>
                    <a:pt x="333758" y="316012"/>
                  </a:lnTo>
                  <a:lnTo>
                    <a:pt x="380568" y="278296"/>
                  </a:lnTo>
                  <a:lnTo>
                    <a:pt x="416315" y="239404"/>
                  </a:lnTo>
                  <a:lnTo>
                    <a:pt x="438879" y="208740"/>
                  </a:lnTo>
                  <a:lnTo>
                    <a:pt x="446141" y="195705"/>
                  </a:lnTo>
                  <a:lnTo>
                    <a:pt x="440467" y="182537"/>
                  </a:lnTo>
                  <a:lnTo>
                    <a:pt x="432375" y="152106"/>
                  </a:lnTo>
                  <a:lnTo>
                    <a:pt x="416285" y="99043"/>
                  </a:lnTo>
                  <a:lnTo>
                    <a:pt x="386616" y="17981"/>
                  </a:lnTo>
                  <a:lnTo>
                    <a:pt x="343631" y="3947"/>
                  </a:lnTo>
                  <a:lnTo>
                    <a:pt x="286691" y="0"/>
                  </a:lnTo>
                  <a:close/>
                </a:path>
              </a:pathLst>
            </a:custGeom>
            <a:solidFill>
              <a:srgbClr val="8E6C8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0824" y="4011355"/>
              <a:ext cx="182572" cy="33077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541134" y="3976884"/>
              <a:ext cx="220979" cy="257810"/>
            </a:xfrm>
            <a:custGeom>
              <a:avLst/>
              <a:gdLst/>
              <a:ahLst/>
              <a:cxnLst/>
              <a:rect l="l" t="t" r="r" b="b"/>
              <a:pathLst>
                <a:path w="220980" h="257810">
                  <a:moveTo>
                    <a:pt x="100541" y="0"/>
                  </a:moveTo>
                  <a:lnTo>
                    <a:pt x="68638" y="344"/>
                  </a:lnTo>
                  <a:lnTo>
                    <a:pt x="41360" y="9304"/>
                  </a:lnTo>
                  <a:lnTo>
                    <a:pt x="27360" y="33189"/>
                  </a:lnTo>
                  <a:lnTo>
                    <a:pt x="1863" y="65914"/>
                  </a:lnTo>
                  <a:lnTo>
                    <a:pt x="0" y="109670"/>
                  </a:lnTo>
                  <a:lnTo>
                    <a:pt x="13549" y="154638"/>
                  </a:lnTo>
                  <a:lnTo>
                    <a:pt x="34294" y="191000"/>
                  </a:lnTo>
                  <a:lnTo>
                    <a:pt x="54330" y="211312"/>
                  </a:lnTo>
                  <a:lnTo>
                    <a:pt x="69370" y="232967"/>
                  </a:lnTo>
                  <a:lnTo>
                    <a:pt x="78827" y="250193"/>
                  </a:lnTo>
                  <a:lnTo>
                    <a:pt x="82110" y="257217"/>
                  </a:lnTo>
                  <a:lnTo>
                    <a:pt x="85336" y="251833"/>
                  </a:lnTo>
                  <a:lnTo>
                    <a:pt x="97010" y="224424"/>
                  </a:lnTo>
                  <a:lnTo>
                    <a:pt x="104360" y="204931"/>
                  </a:lnTo>
                  <a:lnTo>
                    <a:pt x="95781" y="191368"/>
                  </a:lnTo>
                  <a:lnTo>
                    <a:pt x="88363" y="171503"/>
                  </a:lnTo>
                  <a:lnTo>
                    <a:pt x="88896" y="154141"/>
                  </a:lnTo>
                  <a:lnTo>
                    <a:pt x="104170" y="148086"/>
                  </a:lnTo>
                  <a:lnTo>
                    <a:pt x="146778" y="93425"/>
                  </a:lnTo>
                  <a:lnTo>
                    <a:pt x="122066" y="107766"/>
                  </a:lnTo>
                  <a:lnTo>
                    <a:pt x="112336" y="110088"/>
                  </a:lnTo>
                  <a:lnTo>
                    <a:pt x="116246" y="98180"/>
                  </a:lnTo>
                  <a:lnTo>
                    <a:pt x="132453" y="69829"/>
                  </a:lnTo>
                  <a:lnTo>
                    <a:pt x="151635" y="65007"/>
                  </a:lnTo>
                  <a:lnTo>
                    <a:pt x="172791" y="63698"/>
                  </a:lnTo>
                  <a:lnTo>
                    <a:pt x="193171" y="63346"/>
                  </a:lnTo>
                  <a:lnTo>
                    <a:pt x="210024" y="61396"/>
                  </a:lnTo>
                  <a:lnTo>
                    <a:pt x="220596" y="52028"/>
                  </a:lnTo>
                  <a:lnTo>
                    <a:pt x="219352" y="36793"/>
                  </a:lnTo>
                  <a:lnTo>
                    <a:pt x="209974" y="21563"/>
                  </a:lnTo>
                  <a:lnTo>
                    <a:pt x="166803" y="4598"/>
                  </a:lnTo>
                  <a:lnTo>
                    <a:pt x="128414" y="1960"/>
                  </a:lnTo>
                  <a:lnTo>
                    <a:pt x="100541" y="0"/>
                  </a:lnTo>
                  <a:close/>
                </a:path>
              </a:pathLst>
            </a:custGeom>
            <a:solidFill>
              <a:srgbClr val="431F0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5971" y="4040389"/>
              <a:ext cx="141946" cy="19370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400391" y="4280011"/>
              <a:ext cx="615315" cy="774700"/>
            </a:xfrm>
            <a:custGeom>
              <a:avLst/>
              <a:gdLst/>
              <a:ahLst/>
              <a:cxnLst/>
              <a:rect l="l" t="t" r="r" b="b"/>
              <a:pathLst>
                <a:path w="615314" h="774700">
                  <a:moveTo>
                    <a:pt x="398116" y="0"/>
                  </a:moveTo>
                  <a:lnTo>
                    <a:pt x="363256" y="234"/>
                  </a:lnTo>
                  <a:lnTo>
                    <a:pt x="301840" y="2765"/>
                  </a:lnTo>
                  <a:lnTo>
                    <a:pt x="160413" y="1901"/>
                  </a:lnTo>
                  <a:lnTo>
                    <a:pt x="137706" y="15592"/>
                  </a:lnTo>
                  <a:lnTo>
                    <a:pt x="86493" y="49858"/>
                  </a:lnTo>
                  <a:lnTo>
                    <a:pt x="32136" y="94490"/>
                  </a:lnTo>
                  <a:lnTo>
                    <a:pt x="0" y="139277"/>
                  </a:lnTo>
                  <a:lnTo>
                    <a:pt x="3127" y="159020"/>
                  </a:lnTo>
                  <a:lnTo>
                    <a:pt x="14022" y="186683"/>
                  </a:lnTo>
                  <a:lnTo>
                    <a:pt x="41549" y="241240"/>
                  </a:lnTo>
                  <a:lnTo>
                    <a:pt x="94576" y="341664"/>
                  </a:lnTo>
                  <a:lnTo>
                    <a:pt x="113391" y="525487"/>
                  </a:lnTo>
                  <a:lnTo>
                    <a:pt x="126273" y="661162"/>
                  </a:lnTo>
                  <a:lnTo>
                    <a:pt x="132016" y="742362"/>
                  </a:lnTo>
                  <a:lnTo>
                    <a:pt x="159501" y="751209"/>
                  </a:lnTo>
                  <a:lnTo>
                    <a:pt x="201175" y="759725"/>
                  </a:lnTo>
                  <a:lnTo>
                    <a:pt x="252042" y="767011"/>
                  </a:lnTo>
                  <a:lnTo>
                    <a:pt x="307108" y="772167"/>
                  </a:lnTo>
                  <a:lnTo>
                    <a:pt x="361377" y="774292"/>
                  </a:lnTo>
                  <a:lnTo>
                    <a:pt x="409854" y="772487"/>
                  </a:lnTo>
                  <a:lnTo>
                    <a:pt x="474248" y="762169"/>
                  </a:lnTo>
                  <a:lnTo>
                    <a:pt x="532880" y="746312"/>
                  </a:lnTo>
                  <a:lnTo>
                    <a:pt x="581324" y="727559"/>
                  </a:lnTo>
                  <a:lnTo>
                    <a:pt x="615149" y="708555"/>
                  </a:lnTo>
                  <a:lnTo>
                    <a:pt x="609534" y="677827"/>
                  </a:lnTo>
                  <a:lnTo>
                    <a:pt x="602996" y="624560"/>
                  </a:lnTo>
                  <a:lnTo>
                    <a:pt x="591332" y="510033"/>
                  </a:lnTo>
                  <a:lnTo>
                    <a:pt x="570344" y="295525"/>
                  </a:lnTo>
                  <a:lnTo>
                    <a:pt x="569503" y="275535"/>
                  </a:lnTo>
                  <a:lnTo>
                    <a:pt x="566897" y="229471"/>
                  </a:lnTo>
                  <a:lnTo>
                    <a:pt x="562398" y="178195"/>
                  </a:lnTo>
                  <a:lnTo>
                    <a:pt x="538301" y="105960"/>
                  </a:lnTo>
                  <a:lnTo>
                    <a:pt x="510976" y="65695"/>
                  </a:lnTo>
                  <a:lnTo>
                    <a:pt x="477124" y="30376"/>
                  </a:lnTo>
                  <a:lnTo>
                    <a:pt x="439966" y="8607"/>
                  </a:lnTo>
                  <a:lnTo>
                    <a:pt x="419369" y="2608"/>
                  </a:lnTo>
                  <a:lnTo>
                    <a:pt x="398116" y="0"/>
                  </a:lnTo>
                  <a:close/>
                </a:path>
              </a:pathLst>
            </a:custGeom>
            <a:solidFill>
              <a:srgbClr val="6C9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51436" y="4667765"/>
              <a:ext cx="300990" cy="522605"/>
            </a:xfrm>
            <a:custGeom>
              <a:avLst/>
              <a:gdLst/>
              <a:ahLst/>
              <a:cxnLst/>
              <a:rect l="l" t="t" r="r" b="b"/>
              <a:pathLst>
                <a:path w="300989" h="522604">
                  <a:moveTo>
                    <a:pt x="4708" y="0"/>
                  </a:moveTo>
                  <a:lnTo>
                    <a:pt x="0" y="39213"/>
                  </a:lnTo>
                  <a:lnTo>
                    <a:pt x="1688" y="81964"/>
                  </a:lnTo>
                  <a:lnTo>
                    <a:pt x="9058" y="127107"/>
                  </a:lnTo>
                  <a:lnTo>
                    <a:pt x="21390" y="173497"/>
                  </a:lnTo>
                  <a:lnTo>
                    <a:pt x="37969" y="219989"/>
                  </a:lnTo>
                  <a:lnTo>
                    <a:pt x="87397" y="310911"/>
                  </a:lnTo>
                  <a:lnTo>
                    <a:pt x="158965" y="410059"/>
                  </a:lnTo>
                  <a:lnTo>
                    <a:pt x="223385" y="489807"/>
                  </a:lnTo>
                  <a:lnTo>
                    <a:pt x="251367" y="522528"/>
                  </a:lnTo>
                  <a:lnTo>
                    <a:pt x="300923" y="441375"/>
                  </a:lnTo>
                  <a:lnTo>
                    <a:pt x="178787" y="186753"/>
                  </a:lnTo>
                  <a:lnTo>
                    <a:pt x="153056" y="42938"/>
                  </a:lnTo>
                  <a:lnTo>
                    <a:pt x="4708" y="0"/>
                  </a:lnTo>
                  <a:close/>
                </a:path>
              </a:pathLst>
            </a:custGeom>
            <a:solidFill>
              <a:srgbClr val="FFAA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347625" y="4419292"/>
              <a:ext cx="269875" cy="675005"/>
            </a:xfrm>
            <a:custGeom>
              <a:avLst/>
              <a:gdLst/>
              <a:ahLst/>
              <a:cxnLst/>
              <a:rect l="l" t="t" r="r" b="b"/>
              <a:pathLst>
                <a:path w="269875" h="675004">
                  <a:moveTo>
                    <a:pt x="52760" y="0"/>
                  </a:moveTo>
                  <a:lnTo>
                    <a:pt x="29636" y="69288"/>
                  </a:lnTo>
                  <a:lnTo>
                    <a:pt x="0" y="239429"/>
                  </a:lnTo>
                  <a:lnTo>
                    <a:pt x="23458" y="453838"/>
                  </a:lnTo>
                  <a:lnTo>
                    <a:pt x="159618" y="655929"/>
                  </a:lnTo>
                  <a:lnTo>
                    <a:pt x="180877" y="671863"/>
                  </a:lnTo>
                  <a:lnTo>
                    <a:pt x="199389" y="674724"/>
                  </a:lnTo>
                  <a:lnTo>
                    <a:pt x="225439" y="662303"/>
                  </a:lnTo>
                  <a:lnTo>
                    <a:pt x="269308" y="632396"/>
                  </a:lnTo>
                  <a:lnTo>
                    <a:pt x="156849" y="220319"/>
                  </a:lnTo>
                  <a:lnTo>
                    <a:pt x="52760" y="0"/>
                  </a:lnTo>
                  <a:close/>
                </a:path>
              </a:pathLst>
            </a:custGeom>
            <a:solidFill>
              <a:srgbClr val="6C95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3133" y="4093206"/>
              <a:ext cx="144662" cy="14583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57149" y="3664099"/>
              <a:ext cx="6663055" cy="287020"/>
            </a:xfrm>
            <a:custGeom>
              <a:avLst/>
              <a:gdLst/>
              <a:ahLst/>
              <a:cxnLst/>
              <a:rect l="l" t="t" r="r" b="b"/>
              <a:pathLst>
                <a:path w="6663055" h="287020">
                  <a:moveTo>
                    <a:pt x="6662940" y="218687"/>
                  </a:moveTo>
                  <a:lnTo>
                    <a:pt x="2440044" y="218687"/>
                  </a:lnTo>
                  <a:lnTo>
                    <a:pt x="3521397" y="224276"/>
                  </a:lnTo>
                  <a:lnTo>
                    <a:pt x="6662940" y="286885"/>
                  </a:lnTo>
                  <a:lnTo>
                    <a:pt x="6662940" y="218687"/>
                  </a:lnTo>
                  <a:close/>
                </a:path>
                <a:path w="6663055" h="287020">
                  <a:moveTo>
                    <a:pt x="4755236" y="0"/>
                  </a:moveTo>
                  <a:lnTo>
                    <a:pt x="4631713" y="59"/>
                  </a:lnTo>
                  <a:lnTo>
                    <a:pt x="1425728" y="33996"/>
                  </a:lnTo>
                  <a:lnTo>
                    <a:pt x="0" y="81672"/>
                  </a:lnTo>
                  <a:lnTo>
                    <a:pt x="0" y="262861"/>
                  </a:lnTo>
                  <a:lnTo>
                    <a:pt x="853657" y="235051"/>
                  </a:lnTo>
                  <a:lnTo>
                    <a:pt x="2313962" y="218781"/>
                  </a:lnTo>
                  <a:lnTo>
                    <a:pt x="6662940" y="218687"/>
                  </a:lnTo>
                  <a:lnTo>
                    <a:pt x="6662940" y="7549"/>
                  </a:lnTo>
                  <a:lnTo>
                    <a:pt x="4755236" y="0"/>
                  </a:lnTo>
                  <a:close/>
                </a:path>
              </a:pathLst>
            </a:custGeom>
            <a:solidFill>
              <a:srgbClr val="F0ED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57149" y="6688709"/>
              <a:ext cx="5187315" cy="431800"/>
            </a:xfrm>
            <a:custGeom>
              <a:avLst/>
              <a:gdLst/>
              <a:ahLst/>
              <a:cxnLst/>
              <a:rect l="l" t="t" r="r" b="b"/>
              <a:pathLst>
                <a:path w="5187315" h="431800">
                  <a:moveTo>
                    <a:pt x="1833344" y="207185"/>
                  </a:moveTo>
                  <a:lnTo>
                    <a:pt x="1780868" y="207423"/>
                  </a:lnTo>
                  <a:lnTo>
                    <a:pt x="1727107" y="209368"/>
                  </a:lnTo>
                  <a:lnTo>
                    <a:pt x="1673723" y="213108"/>
                  </a:lnTo>
                  <a:lnTo>
                    <a:pt x="1622454" y="218054"/>
                  </a:lnTo>
                  <a:lnTo>
                    <a:pt x="1572900" y="223945"/>
                  </a:lnTo>
                  <a:lnTo>
                    <a:pt x="1524662" y="230526"/>
                  </a:lnTo>
                  <a:lnTo>
                    <a:pt x="1282861" y="266301"/>
                  </a:lnTo>
                  <a:lnTo>
                    <a:pt x="1229932" y="274404"/>
                  </a:lnTo>
                  <a:lnTo>
                    <a:pt x="1178075" y="282866"/>
                  </a:lnTo>
                  <a:lnTo>
                    <a:pt x="1077482" y="300768"/>
                  </a:lnTo>
                  <a:lnTo>
                    <a:pt x="932928" y="329400"/>
                  </a:lnTo>
                  <a:lnTo>
                    <a:pt x="886751" y="337291"/>
                  </a:lnTo>
                  <a:lnTo>
                    <a:pt x="837293" y="343569"/>
                  </a:lnTo>
                  <a:lnTo>
                    <a:pt x="779484" y="348306"/>
                  </a:lnTo>
                  <a:lnTo>
                    <a:pt x="716946" y="352787"/>
                  </a:lnTo>
                  <a:lnTo>
                    <a:pt x="664469" y="357731"/>
                  </a:lnTo>
                  <a:lnTo>
                    <a:pt x="618103" y="363377"/>
                  </a:lnTo>
                  <a:lnTo>
                    <a:pt x="573900" y="369965"/>
                  </a:lnTo>
                  <a:lnTo>
                    <a:pt x="432153" y="394484"/>
                  </a:lnTo>
                  <a:lnTo>
                    <a:pt x="385533" y="401722"/>
                  </a:lnTo>
                  <a:lnTo>
                    <a:pt x="336663" y="408311"/>
                  </a:lnTo>
                  <a:lnTo>
                    <a:pt x="285882" y="413922"/>
                  </a:lnTo>
                  <a:lnTo>
                    <a:pt x="233528" y="418223"/>
                  </a:lnTo>
                  <a:lnTo>
                    <a:pt x="179942" y="420886"/>
                  </a:lnTo>
                  <a:lnTo>
                    <a:pt x="47681" y="425544"/>
                  </a:lnTo>
                  <a:lnTo>
                    <a:pt x="4466" y="428087"/>
                  </a:lnTo>
                  <a:lnTo>
                    <a:pt x="0" y="428486"/>
                  </a:lnTo>
                  <a:lnTo>
                    <a:pt x="0" y="431456"/>
                  </a:lnTo>
                  <a:lnTo>
                    <a:pt x="5186955" y="431456"/>
                  </a:lnTo>
                  <a:lnTo>
                    <a:pt x="5186955" y="208853"/>
                  </a:lnTo>
                  <a:lnTo>
                    <a:pt x="1988664" y="208853"/>
                  </a:lnTo>
                  <a:lnTo>
                    <a:pt x="1936680" y="208685"/>
                  </a:lnTo>
                  <a:lnTo>
                    <a:pt x="1833344" y="207185"/>
                  </a:lnTo>
                  <a:close/>
                </a:path>
                <a:path w="5187315" h="431800">
                  <a:moveTo>
                    <a:pt x="4041038" y="0"/>
                  </a:moveTo>
                  <a:lnTo>
                    <a:pt x="3989899" y="513"/>
                  </a:lnTo>
                  <a:lnTo>
                    <a:pt x="3886778" y="2930"/>
                  </a:lnTo>
                  <a:lnTo>
                    <a:pt x="3731141" y="9452"/>
                  </a:lnTo>
                  <a:lnTo>
                    <a:pt x="3525067" y="21940"/>
                  </a:lnTo>
                  <a:lnTo>
                    <a:pt x="3169310" y="49303"/>
                  </a:lnTo>
                  <a:lnTo>
                    <a:pt x="3117343" y="54619"/>
                  </a:lnTo>
                  <a:lnTo>
                    <a:pt x="3066944" y="60550"/>
                  </a:lnTo>
                  <a:lnTo>
                    <a:pt x="3018424" y="67180"/>
                  </a:lnTo>
                  <a:lnTo>
                    <a:pt x="2972093" y="74591"/>
                  </a:lnTo>
                  <a:lnTo>
                    <a:pt x="2928262" y="82869"/>
                  </a:lnTo>
                  <a:lnTo>
                    <a:pt x="2887239" y="92096"/>
                  </a:lnTo>
                  <a:lnTo>
                    <a:pt x="2814432" y="110482"/>
                  </a:lnTo>
                  <a:lnTo>
                    <a:pt x="2775680" y="119174"/>
                  </a:lnTo>
                  <a:lnTo>
                    <a:pt x="2733175" y="126792"/>
                  </a:lnTo>
                  <a:lnTo>
                    <a:pt x="2687836" y="133208"/>
                  </a:lnTo>
                  <a:lnTo>
                    <a:pt x="2641313" y="138836"/>
                  </a:lnTo>
                  <a:lnTo>
                    <a:pt x="2593820" y="143856"/>
                  </a:lnTo>
                  <a:lnTo>
                    <a:pt x="2398454" y="161412"/>
                  </a:lnTo>
                  <a:lnTo>
                    <a:pt x="2345418" y="167387"/>
                  </a:lnTo>
                  <a:lnTo>
                    <a:pt x="2295806" y="174765"/>
                  </a:lnTo>
                  <a:lnTo>
                    <a:pt x="2199748" y="190889"/>
                  </a:lnTo>
                  <a:lnTo>
                    <a:pt x="2149749" y="198213"/>
                  </a:lnTo>
                  <a:lnTo>
                    <a:pt x="2096067" y="204097"/>
                  </a:lnTo>
                  <a:lnTo>
                    <a:pt x="2041606" y="207585"/>
                  </a:lnTo>
                  <a:lnTo>
                    <a:pt x="1988664" y="208853"/>
                  </a:lnTo>
                  <a:lnTo>
                    <a:pt x="5186955" y="208853"/>
                  </a:lnTo>
                  <a:lnTo>
                    <a:pt x="5186955" y="175852"/>
                  </a:lnTo>
                  <a:lnTo>
                    <a:pt x="5180260" y="175159"/>
                  </a:lnTo>
                  <a:lnTo>
                    <a:pt x="5163027" y="171315"/>
                  </a:lnTo>
                  <a:lnTo>
                    <a:pt x="4953406" y="118912"/>
                  </a:lnTo>
                  <a:lnTo>
                    <a:pt x="4830394" y="89975"/>
                  </a:lnTo>
                  <a:lnTo>
                    <a:pt x="4764450" y="75406"/>
                  </a:lnTo>
                  <a:lnTo>
                    <a:pt x="4696864" y="61306"/>
                  </a:lnTo>
                  <a:lnTo>
                    <a:pt x="4628626" y="48078"/>
                  </a:lnTo>
                  <a:lnTo>
                    <a:pt x="4560725" y="36125"/>
                  </a:lnTo>
                  <a:lnTo>
                    <a:pt x="4494147" y="25847"/>
                  </a:lnTo>
                  <a:lnTo>
                    <a:pt x="4429883" y="17648"/>
                  </a:lnTo>
                  <a:lnTo>
                    <a:pt x="4383964" y="12968"/>
                  </a:lnTo>
                  <a:lnTo>
                    <a:pt x="4337125" y="9071"/>
                  </a:lnTo>
                  <a:lnTo>
                    <a:pt x="4289440" y="5920"/>
                  </a:lnTo>
                  <a:lnTo>
                    <a:pt x="4240988" y="3476"/>
                  </a:lnTo>
                  <a:lnTo>
                    <a:pt x="4191845" y="1700"/>
                  </a:lnTo>
                  <a:lnTo>
                    <a:pt x="4142088" y="554"/>
                  </a:lnTo>
                  <a:lnTo>
                    <a:pt x="4091793" y="0"/>
                  </a:lnTo>
                  <a:lnTo>
                    <a:pt x="4041038" y="0"/>
                  </a:lnTo>
                  <a:close/>
                </a:path>
              </a:pathLst>
            </a:custGeom>
            <a:solidFill>
              <a:srgbClr val="798F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149" y="457212"/>
              <a:ext cx="6662941" cy="666439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57149" y="6935207"/>
              <a:ext cx="185420" cy="60325"/>
            </a:xfrm>
            <a:custGeom>
              <a:avLst/>
              <a:gdLst/>
              <a:ahLst/>
              <a:cxnLst/>
              <a:rect l="l" t="t" r="r" b="b"/>
              <a:pathLst>
                <a:path w="185420" h="60325">
                  <a:moveTo>
                    <a:pt x="185056" y="0"/>
                  </a:moveTo>
                  <a:lnTo>
                    <a:pt x="145610" y="1666"/>
                  </a:lnTo>
                  <a:lnTo>
                    <a:pt x="102068" y="7667"/>
                  </a:lnTo>
                  <a:lnTo>
                    <a:pt x="55317" y="17772"/>
                  </a:lnTo>
                  <a:lnTo>
                    <a:pt x="6247" y="31749"/>
                  </a:lnTo>
                  <a:lnTo>
                    <a:pt x="0" y="33928"/>
                  </a:lnTo>
                  <a:lnTo>
                    <a:pt x="0" y="59813"/>
                  </a:lnTo>
                  <a:lnTo>
                    <a:pt x="4584" y="57653"/>
                  </a:lnTo>
                  <a:lnTo>
                    <a:pt x="52655" y="37589"/>
                  </a:lnTo>
                  <a:lnTo>
                    <a:pt x="99297" y="20938"/>
                  </a:lnTo>
                  <a:lnTo>
                    <a:pt x="143700" y="8230"/>
                  </a:lnTo>
                  <a:lnTo>
                    <a:pt x="185056" y="0"/>
                  </a:lnTo>
                  <a:close/>
                </a:path>
              </a:pathLst>
            </a:custGeom>
            <a:solidFill>
              <a:srgbClr val="5D7B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57149" y="7120890"/>
              <a:ext cx="6663055" cy="681355"/>
            </a:xfrm>
            <a:custGeom>
              <a:avLst/>
              <a:gdLst/>
              <a:ahLst/>
              <a:cxnLst/>
              <a:rect l="l" t="t" r="r" b="b"/>
              <a:pathLst>
                <a:path w="6663055" h="681354">
                  <a:moveTo>
                    <a:pt x="6662953" y="0"/>
                  </a:moveTo>
                  <a:lnTo>
                    <a:pt x="0" y="0"/>
                  </a:lnTo>
                  <a:lnTo>
                    <a:pt x="0" y="681228"/>
                  </a:lnTo>
                  <a:lnTo>
                    <a:pt x="6662953" y="681228"/>
                  </a:lnTo>
                  <a:lnTo>
                    <a:pt x="6662953" y="0"/>
                  </a:lnTo>
                  <a:close/>
                </a:path>
              </a:pathLst>
            </a:custGeom>
            <a:solidFill>
              <a:srgbClr val="F0ED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2880349" y="7202409"/>
            <a:ext cx="1799589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5" b="1">
                <a:solidFill>
                  <a:srgbClr val="231F20"/>
                </a:solidFill>
                <a:latin typeface="Millesime"/>
                <a:cs typeface="Millesime"/>
              </a:rPr>
              <a:t>LEKPLATS</a:t>
            </a:r>
            <a:endParaRPr sz="3200">
              <a:latin typeface="Millesime"/>
              <a:cs typeface="Millesim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149" y="457213"/>
            <a:ext cx="6663055" cy="7344409"/>
            <a:chOff x="457149" y="457213"/>
            <a:chExt cx="6663055" cy="7344409"/>
          </a:xfrm>
        </p:grpSpPr>
        <p:sp>
          <p:nvSpPr>
            <p:cNvPr id="3" name="object 3"/>
            <p:cNvSpPr/>
            <p:nvPr/>
          </p:nvSpPr>
          <p:spPr>
            <a:xfrm>
              <a:off x="457149" y="2720730"/>
              <a:ext cx="6663055" cy="4399915"/>
            </a:xfrm>
            <a:custGeom>
              <a:avLst/>
              <a:gdLst/>
              <a:ahLst/>
              <a:cxnLst/>
              <a:rect l="l" t="t" r="r" b="b"/>
              <a:pathLst>
                <a:path w="6663055" h="4399915">
                  <a:moveTo>
                    <a:pt x="0" y="0"/>
                  </a:moveTo>
                  <a:lnTo>
                    <a:pt x="0" y="4399435"/>
                  </a:lnTo>
                  <a:lnTo>
                    <a:pt x="6662940" y="4399435"/>
                  </a:lnTo>
                  <a:lnTo>
                    <a:pt x="6662940" y="192044"/>
                  </a:lnTo>
                  <a:lnTo>
                    <a:pt x="5657138" y="192044"/>
                  </a:lnTo>
                  <a:lnTo>
                    <a:pt x="4131660" y="178924"/>
                  </a:lnTo>
                  <a:lnTo>
                    <a:pt x="2911851" y="145503"/>
                  </a:lnTo>
                  <a:lnTo>
                    <a:pt x="1845650" y="95955"/>
                  </a:lnTo>
                  <a:lnTo>
                    <a:pt x="0" y="0"/>
                  </a:lnTo>
                  <a:close/>
                </a:path>
                <a:path w="6663055" h="4399915">
                  <a:moveTo>
                    <a:pt x="6662940" y="186952"/>
                  </a:moveTo>
                  <a:lnTo>
                    <a:pt x="5657138" y="192044"/>
                  </a:lnTo>
                  <a:lnTo>
                    <a:pt x="6662940" y="192044"/>
                  </a:lnTo>
                  <a:lnTo>
                    <a:pt x="6662940" y="186952"/>
                  </a:lnTo>
                  <a:close/>
                </a:path>
              </a:pathLst>
            </a:custGeom>
            <a:solidFill>
              <a:srgbClr val="8EAD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2858" y="5803558"/>
              <a:ext cx="2717231" cy="103221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149" y="4822476"/>
              <a:ext cx="6663055" cy="759460"/>
            </a:xfrm>
            <a:custGeom>
              <a:avLst/>
              <a:gdLst/>
              <a:ahLst/>
              <a:cxnLst/>
              <a:rect l="l" t="t" r="r" b="b"/>
              <a:pathLst>
                <a:path w="6663055" h="759460">
                  <a:moveTo>
                    <a:pt x="6662940" y="0"/>
                  </a:moveTo>
                  <a:lnTo>
                    <a:pt x="6067773" y="24292"/>
                  </a:lnTo>
                  <a:lnTo>
                    <a:pt x="3070567" y="192059"/>
                  </a:lnTo>
                  <a:lnTo>
                    <a:pt x="1812478" y="291624"/>
                  </a:lnTo>
                  <a:lnTo>
                    <a:pt x="1017198" y="371629"/>
                  </a:lnTo>
                  <a:lnTo>
                    <a:pt x="443565" y="441031"/>
                  </a:lnTo>
                  <a:lnTo>
                    <a:pt x="0" y="503429"/>
                  </a:lnTo>
                  <a:lnTo>
                    <a:pt x="0" y="758905"/>
                  </a:lnTo>
                  <a:lnTo>
                    <a:pt x="519097" y="680749"/>
                  </a:lnTo>
                  <a:lnTo>
                    <a:pt x="1089090" y="606273"/>
                  </a:lnTo>
                  <a:lnTo>
                    <a:pt x="1770736" y="530600"/>
                  </a:lnTo>
                  <a:lnTo>
                    <a:pt x="2680120" y="447946"/>
                  </a:lnTo>
                  <a:lnTo>
                    <a:pt x="4248815" y="339482"/>
                  </a:lnTo>
                  <a:lnTo>
                    <a:pt x="6116985" y="241989"/>
                  </a:lnTo>
                  <a:lnTo>
                    <a:pt x="6662940" y="222199"/>
                  </a:lnTo>
                  <a:lnTo>
                    <a:pt x="6662940" y="0"/>
                  </a:lnTo>
                  <a:close/>
                </a:path>
              </a:pathLst>
            </a:custGeom>
            <a:solidFill>
              <a:srgbClr val="F0ED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50677" y="5362014"/>
              <a:ext cx="944244" cy="734695"/>
            </a:xfrm>
            <a:custGeom>
              <a:avLst/>
              <a:gdLst/>
              <a:ahLst/>
              <a:cxnLst/>
              <a:rect l="l" t="t" r="r" b="b"/>
              <a:pathLst>
                <a:path w="944245" h="734695">
                  <a:moveTo>
                    <a:pt x="290042" y="0"/>
                  </a:moveTo>
                  <a:lnTo>
                    <a:pt x="262224" y="32821"/>
                  </a:lnTo>
                  <a:lnTo>
                    <a:pt x="242720" y="73610"/>
                  </a:lnTo>
                  <a:lnTo>
                    <a:pt x="230465" y="120821"/>
                  </a:lnTo>
                  <a:lnTo>
                    <a:pt x="224393" y="172908"/>
                  </a:lnTo>
                  <a:lnTo>
                    <a:pt x="223440" y="228324"/>
                  </a:lnTo>
                  <a:lnTo>
                    <a:pt x="226541" y="285524"/>
                  </a:lnTo>
                  <a:lnTo>
                    <a:pt x="232629" y="342961"/>
                  </a:lnTo>
                  <a:lnTo>
                    <a:pt x="240639" y="399090"/>
                  </a:lnTo>
                  <a:lnTo>
                    <a:pt x="249507" y="452363"/>
                  </a:lnTo>
                  <a:lnTo>
                    <a:pt x="265552" y="544161"/>
                  </a:lnTo>
                  <a:lnTo>
                    <a:pt x="270600" y="579592"/>
                  </a:lnTo>
                  <a:lnTo>
                    <a:pt x="272243" y="605985"/>
                  </a:lnTo>
                  <a:lnTo>
                    <a:pt x="269417" y="621792"/>
                  </a:lnTo>
                  <a:lnTo>
                    <a:pt x="257924" y="590182"/>
                  </a:lnTo>
                  <a:lnTo>
                    <a:pt x="247500" y="545315"/>
                  </a:lnTo>
                  <a:lnTo>
                    <a:pt x="237540" y="491258"/>
                  </a:lnTo>
                  <a:lnTo>
                    <a:pt x="227438" y="432077"/>
                  </a:lnTo>
                  <a:lnTo>
                    <a:pt x="216588" y="371838"/>
                  </a:lnTo>
                  <a:lnTo>
                    <a:pt x="204385" y="314607"/>
                  </a:lnTo>
                  <a:lnTo>
                    <a:pt x="190222" y="264450"/>
                  </a:lnTo>
                  <a:lnTo>
                    <a:pt x="173493" y="225434"/>
                  </a:lnTo>
                  <a:lnTo>
                    <a:pt x="153593" y="201625"/>
                  </a:lnTo>
                  <a:lnTo>
                    <a:pt x="149695" y="238684"/>
                  </a:lnTo>
                  <a:lnTo>
                    <a:pt x="150493" y="286045"/>
                  </a:lnTo>
                  <a:lnTo>
                    <a:pt x="155218" y="340628"/>
                  </a:lnTo>
                  <a:lnTo>
                    <a:pt x="163102" y="399352"/>
                  </a:lnTo>
                  <a:lnTo>
                    <a:pt x="173376" y="459139"/>
                  </a:lnTo>
                  <a:lnTo>
                    <a:pt x="185272" y="516909"/>
                  </a:lnTo>
                  <a:lnTo>
                    <a:pt x="198020" y="569582"/>
                  </a:lnTo>
                  <a:lnTo>
                    <a:pt x="210852" y="614078"/>
                  </a:lnTo>
                  <a:lnTo>
                    <a:pt x="222999" y="647319"/>
                  </a:lnTo>
                  <a:lnTo>
                    <a:pt x="197202" y="608293"/>
                  </a:lnTo>
                  <a:lnTo>
                    <a:pt x="171463" y="565252"/>
                  </a:lnTo>
                  <a:lnTo>
                    <a:pt x="143404" y="523387"/>
                  </a:lnTo>
                  <a:lnTo>
                    <a:pt x="110651" y="487887"/>
                  </a:lnTo>
                  <a:lnTo>
                    <a:pt x="70827" y="463943"/>
                  </a:lnTo>
                  <a:lnTo>
                    <a:pt x="84225" y="511811"/>
                  </a:lnTo>
                  <a:lnTo>
                    <a:pt x="110024" y="557733"/>
                  </a:lnTo>
                  <a:lnTo>
                    <a:pt x="136441" y="603693"/>
                  </a:lnTo>
                  <a:lnTo>
                    <a:pt x="151688" y="651675"/>
                  </a:lnTo>
                  <a:lnTo>
                    <a:pt x="115146" y="620903"/>
                  </a:lnTo>
                  <a:lnTo>
                    <a:pt x="84350" y="585944"/>
                  </a:lnTo>
                  <a:lnTo>
                    <a:pt x="49301" y="556222"/>
                  </a:lnTo>
                  <a:lnTo>
                    <a:pt x="0" y="541159"/>
                  </a:lnTo>
                  <a:lnTo>
                    <a:pt x="46084" y="582459"/>
                  </a:lnTo>
                  <a:lnTo>
                    <a:pt x="71740" y="618994"/>
                  </a:lnTo>
                  <a:lnTo>
                    <a:pt x="109029" y="670102"/>
                  </a:lnTo>
                  <a:lnTo>
                    <a:pt x="172750" y="698806"/>
                  </a:lnTo>
                  <a:lnTo>
                    <a:pt x="211515" y="706780"/>
                  </a:lnTo>
                  <a:lnTo>
                    <a:pt x="237604" y="697915"/>
                  </a:lnTo>
                  <a:lnTo>
                    <a:pt x="233718" y="691464"/>
                  </a:lnTo>
                  <a:lnTo>
                    <a:pt x="229755" y="683666"/>
                  </a:lnTo>
                  <a:lnTo>
                    <a:pt x="229666" y="675767"/>
                  </a:lnTo>
                  <a:lnTo>
                    <a:pt x="240223" y="677548"/>
                  </a:lnTo>
                  <a:lnTo>
                    <a:pt x="250637" y="683426"/>
                  </a:lnTo>
                  <a:lnTo>
                    <a:pt x="261827" y="690374"/>
                  </a:lnTo>
                  <a:lnTo>
                    <a:pt x="274713" y="695363"/>
                  </a:lnTo>
                  <a:lnTo>
                    <a:pt x="294677" y="697650"/>
                  </a:lnTo>
                  <a:lnTo>
                    <a:pt x="306868" y="695450"/>
                  </a:lnTo>
                  <a:lnTo>
                    <a:pt x="313970" y="691371"/>
                  </a:lnTo>
                  <a:lnTo>
                    <a:pt x="318668" y="688022"/>
                  </a:lnTo>
                  <a:lnTo>
                    <a:pt x="334326" y="686153"/>
                  </a:lnTo>
                  <a:lnTo>
                    <a:pt x="344177" y="694243"/>
                  </a:lnTo>
                  <a:lnTo>
                    <a:pt x="353688" y="703608"/>
                  </a:lnTo>
                  <a:lnTo>
                    <a:pt x="368325" y="705561"/>
                  </a:lnTo>
                  <a:lnTo>
                    <a:pt x="423037" y="702874"/>
                  </a:lnTo>
                  <a:lnTo>
                    <a:pt x="482057" y="713008"/>
                  </a:lnTo>
                  <a:lnTo>
                    <a:pt x="535385" y="726558"/>
                  </a:lnTo>
                  <a:lnTo>
                    <a:pt x="573023" y="734123"/>
                  </a:lnTo>
                  <a:lnTo>
                    <a:pt x="616727" y="717511"/>
                  </a:lnTo>
                  <a:lnTo>
                    <a:pt x="667528" y="671840"/>
                  </a:lnTo>
                  <a:lnTo>
                    <a:pt x="698144" y="642089"/>
                  </a:lnTo>
                  <a:lnTo>
                    <a:pt x="733599" y="609852"/>
                  </a:lnTo>
                  <a:lnTo>
                    <a:pt x="774913" y="576722"/>
                  </a:lnTo>
                  <a:lnTo>
                    <a:pt x="823109" y="544290"/>
                  </a:lnTo>
                  <a:lnTo>
                    <a:pt x="879209" y="514151"/>
                  </a:lnTo>
                  <a:lnTo>
                    <a:pt x="944232" y="487895"/>
                  </a:lnTo>
                  <a:lnTo>
                    <a:pt x="900307" y="490997"/>
                  </a:lnTo>
                  <a:lnTo>
                    <a:pt x="854535" y="500034"/>
                  </a:lnTo>
                  <a:lnTo>
                    <a:pt x="808279" y="514407"/>
                  </a:lnTo>
                  <a:lnTo>
                    <a:pt x="762900" y="533514"/>
                  </a:lnTo>
                  <a:lnTo>
                    <a:pt x="719758" y="556755"/>
                  </a:lnTo>
                  <a:lnTo>
                    <a:pt x="680215" y="583529"/>
                  </a:lnTo>
                  <a:lnTo>
                    <a:pt x="645633" y="613235"/>
                  </a:lnTo>
                  <a:lnTo>
                    <a:pt x="617372" y="645274"/>
                  </a:lnTo>
                  <a:lnTo>
                    <a:pt x="623249" y="612412"/>
                  </a:lnTo>
                  <a:lnTo>
                    <a:pt x="641148" y="586070"/>
                  </a:lnTo>
                  <a:lnTo>
                    <a:pt x="666390" y="557775"/>
                  </a:lnTo>
                  <a:lnTo>
                    <a:pt x="694301" y="519052"/>
                  </a:lnTo>
                  <a:lnTo>
                    <a:pt x="720204" y="461429"/>
                  </a:lnTo>
                  <a:lnTo>
                    <a:pt x="669570" y="485557"/>
                  </a:lnTo>
                  <a:lnTo>
                    <a:pt x="634000" y="516130"/>
                  </a:lnTo>
                  <a:lnTo>
                    <a:pt x="608506" y="550793"/>
                  </a:lnTo>
                  <a:lnTo>
                    <a:pt x="567794" y="622978"/>
                  </a:lnTo>
                  <a:lnTo>
                    <a:pt x="542600" y="655793"/>
                  </a:lnTo>
                  <a:lnTo>
                    <a:pt x="507530" y="683285"/>
                  </a:lnTo>
                  <a:lnTo>
                    <a:pt x="496686" y="646499"/>
                  </a:lnTo>
                  <a:lnTo>
                    <a:pt x="506549" y="603421"/>
                  </a:lnTo>
                  <a:lnTo>
                    <a:pt x="528384" y="556349"/>
                  </a:lnTo>
                  <a:lnTo>
                    <a:pt x="553454" y="507583"/>
                  </a:lnTo>
                  <a:lnTo>
                    <a:pt x="573023" y="459422"/>
                  </a:lnTo>
                  <a:lnTo>
                    <a:pt x="528277" y="489448"/>
                  </a:lnTo>
                  <a:lnTo>
                    <a:pt x="495417" y="534608"/>
                  </a:lnTo>
                  <a:lnTo>
                    <a:pt x="472297" y="585390"/>
                  </a:lnTo>
                  <a:lnTo>
                    <a:pt x="456768" y="632282"/>
                  </a:lnTo>
                  <a:lnTo>
                    <a:pt x="450708" y="588683"/>
                  </a:lnTo>
                  <a:lnTo>
                    <a:pt x="459695" y="541537"/>
                  </a:lnTo>
                  <a:lnTo>
                    <a:pt x="471873" y="501472"/>
                  </a:lnTo>
                  <a:lnTo>
                    <a:pt x="475386" y="479120"/>
                  </a:lnTo>
                  <a:lnTo>
                    <a:pt x="445631" y="504522"/>
                  </a:lnTo>
                  <a:lnTo>
                    <a:pt x="425235" y="540692"/>
                  </a:lnTo>
                  <a:lnTo>
                    <a:pt x="410862" y="576610"/>
                  </a:lnTo>
                  <a:lnTo>
                    <a:pt x="399173" y="601256"/>
                  </a:lnTo>
                  <a:lnTo>
                    <a:pt x="403083" y="530242"/>
                  </a:lnTo>
                  <a:lnTo>
                    <a:pt x="418520" y="479603"/>
                  </a:lnTo>
                  <a:lnTo>
                    <a:pt x="444893" y="426872"/>
                  </a:lnTo>
                  <a:lnTo>
                    <a:pt x="461317" y="403019"/>
                  </a:lnTo>
                  <a:lnTo>
                    <a:pt x="485132" y="367743"/>
                  </a:lnTo>
                  <a:lnTo>
                    <a:pt x="510684" y="323489"/>
                  </a:lnTo>
                  <a:lnTo>
                    <a:pt x="532320" y="272699"/>
                  </a:lnTo>
                  <a:lnTo>
                    <a:pt x="544385" y="217817"/>
                  </a:lnTo>
                  <a:lnTo>
                    <a:pt x="503760" y="248924"/>
                  </a:lnTo>
                  <a:lnTo>
                    <a:pt x="468567" y="285062"/>
                  </a:lnTo>
                  <a:lnTo>
                    <a:pt x="438608" y="325280"/>
                  </a:lnTo>
                  <a:lnTo>
                    <a:pt x="413682" y="368629"/>
                  </a:lnTo>
                  <a:lnTo>
                    <a:pt x="393588" y="414158"/>
                  </a:lnTo>
                  <a:lnTo>
                    <a:pt x="378128" y="460917"/>
                  </a:lnTo>
                  <a:lnTo>
                    <a:pt x="367100" y="507956"/>
                  </a:lnTo>
                  <a:lnTo>
                    <a:pt x="360305" y="554324"/>
                  </a:lnTo>
                  <a:lnTo>
                    <a:pt x="357543" y="599071"/>
                  </a:lnTo>
                  <a:lnTo>
                    <a:pt x="346724" y="564013"/>
                  </a:lnTo>
                  <a:lnTo>
                    <a:pt x="345066" y="520976"/>
                  </a:lnTo>
                  <a:lnTo>
                    <a:pt x="351092" y="471751"/>
                  </a:lnTo>
                  <a:lnTo>
                    <a:pt x="363326" y="418125"/>
                  </a:lnTo>
                  <a:lnTo>
                    <a:pt x="380292" y="361888"/>
                  </a:lnTo>
                  <a:lnTo>
                    <a:pt x="400513" y="304828"/>
                  </a:lnTo>
                  <a:lnTo>
                    <a:pt x="422513" y="248734"/>
                  </a:lnTo>
                  <a:lnTo>
                    <a:pt x="444816" y="195394"/>
                  </a:lnTo>
                  <a:lnTo>
                    <a:pt x="484425" y="104132"/>
                  </a:lnTo>
                  <a:lnTo>
                    <a:pt x="498778" y="69787"/>
                  </a:lnTo>
                  <a:lnTo>
                    <a:pt x="433595" y="119574"/>
                  </a:lnTo>
                  <a:lnTo>
                    <a:pt x="405580" y="161614"/>
                  </a:lnTo>
                  <a:lnTo>
                    <a:pt x="382362" y="206279"/>
                  </a:lnTo>
                  <a:lnTo>
                    <a:pt x="363060" y="253073"/>
                  </a:lnTo>
                  <a:lnTo>
                    <a:pt x="346797" y="301499"/>
                  </a:lnTo>
                  <a:lnTo>
                    <a:pt x="332692" y="351061"/>
                  </a:lnTo>
                  <a:lnTo>
                    <a:pt x="319866" y="401264"/>
                  </a:lnTo>
                  <a:lnTo>
                    <a:pt x="307441" y="451612"/>
                  </a:lnTo>
                  <a:lnTo>
                    <a:pt x="302228" y="419312"/>
                  </a:lnTo>
                  <a:lnTo>
                    <a:pt x="296846" y="378843"/>
                  </a:lnTo>
                  <a:lnTo>
                    <a:pt x="291718" y="331789"/>
                  </a:lnTo>
                  <a:lnTo>
                    <a:pt x="287268" y="279737"/>
                  </a:lnTo>
                  <a:lnTo>
                    <a:pt x="283921" y="224273"/>
                  </a:lnTo>
                  <a:lnTo>
                    <a:pt x="282101" y="166981"/>
                  </a:lnTo>
                  <a:lnTo>
                    <a:pt x="282232" y="109448"/>
                  </a:lnTo>
                  <a:lnTo>
                    <a:pt x="284738" y="53259"/>
                  </a:lnTo>
                  <a:lnTo>
                    <a:pt x="290042" y="0"/>
                  </a:lnTo>
                  <a:close/>
                </a:path>
              </a:pathLst>
            </a:custGeom>
            <a:solidFill>
              <a:srgbClr val="3474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456777" y="5490710"/>
              <a:ext cx="854710" cy="581025"/>
            </a:xfrm>
            <a:custGeom>
              <a:avLst/>
              <a:gdLst/>
              <a:ahLst/>
              <a:cxnLst/>
              <a:rect l="l" t="t" r="r" b="b"/>
              <a:pathLst>
                <a:path w="854710" h="581025">
                  <a:moveTo>
                    <a:pt x="526415" y="0"/>
                  </a:moveTo>
                  <a:lnTo>
                    <a:pt x="495615" y="26876"/>
                  </a:lnTo>
                  <a:lnTo>
                    <a:pt x="467131" y="56991"/>
                  </a:lnTo>
                  <a:lnTo>
                    <a:pt x="441103" y="90274"/>
                  </a:lnTo>
                  <a:lnTo>
                    <a:pt x="417674" y="126655"/>
                  </a:lnTo>
                  <a:lnTo>
                    <a:pt x="396988" y="166065"/>
                  </a:lnTo>
                  <a:lnTo>
                    <a:pt x="379187" y="208433"/>
                  </a:lnTo>
                  <a:lnTo>
                    <a:pt x="364412" y="253692"/>
                  </a:lnTo>
                  <a:lnTo>
                    <a:pt x="352808" y="301770"/>
                  </a:lnTo>
                  <a:lnTo>
                    <a:pt x="344517" y="352599"/>
                  </a:lnTo>
                  <a:lnTo>
                    <a:pt x="339680" y="406108"/>
                  </a:lnTo>
                  <a:lnTo>
                    <a:pt x="338442" y="462228"/>
                  </a:lnTo>
                  <a:lnTo>
                    <a:pt x="340944" y="520890"/>
                  </a:lnTo>
                  <a:lnTo>
                    <a:pt x="329800" y="493783"/>
                  </a:lnTo>
                  <a:lnTo>
                    <a:pt x="312117" y="413438"/>
                  </a:lnTo>
                  <a:lnTo>
                    <a:pt x="305568" y="363777"/>
                  </a:lnTo>
                  <a:lnTo>
                    <a:pt x="300540" y="310175"/>
                  </a:lnTo>
                  <a:lnTo>
                    <a:pt x="297030" y="254420"/>
                  </a:lnTo>
                  <a:lnTo>
                    <a:pt x="295031" y="198301"/>
                  </a:lnTo>
                  <a:lnTo>
                    <a:pt x="294539" y="143607"/>
                  </a:lnTo>
                  <a:lnTo>
                    <a:pt x="295549" y="92124"/>
                  </a:lnTo>
                  <a:lnTo>
                    <a:pt x="298056" y="45643"/>
                  </a:lnTo>
                  <a:lnTo>
                    <a:pt x="288578" y="62130"/>
                  </a:lnTo>
                  <a:lnTo>
                    <a:pt x="268499" y="139132"/>
                  </a:lnTo>
                  <a:lnTo>
                    <a:pt x="259940" y="194580"/>
                  </a:lnTo>
                  <a:lnTo>
                    <a:pt x="253732" y="257948"/>
                  </a:lnTo>
                  <a:lnTo>
                    <a:pt x="250894" y="326703"/>
                  </a:lnTo>
                  <a:lnTo>
                    <a:pt x="252450" y="398310"/>
                  </a:lnTo>
                  <a:lnTo>
                    <a:pt x="233715" y="363171"/>
                  </a:lnTo>
                  <a:lnTo>
                    <a:pt x="203354" y="333343"/>
                  </a:lnTo>
                  <a:lnTo>
                    <a:pt x="164875" y="307089"/>
                  </a:lnTo>
                  <a:lnTo>
                    <a:pt x="121790" y="282674"/>
                  </a:lnTo>
                  <a:lnTo>
                    <a:pt x="77609" y="258361"/>
                  </a:lnTo>
                  <a:lnTo>
                    <a:pt x="35842" y="232414"/>
                  </a:lnTo>
                  <a:lnTo>
                    <a:pt x="0" y="203098"/>
                  </a:lnTo>
                  <a:lnTo>
                    <a:pt x="31829" y="241837"/>
                  </a:lnTo>
                  <a:lnTo>
                    <a:pt x="64043" y="273249"/>
                  </a:lnTo>
                  <a:lnTo>
                    <a:pt x="97416" y="301517"/>
                  </a:lnTo>
                  <a:lnTo>
                    <a:pt x="132726" y="330821"/>
                  </a:lnTo>
                  <a:lnTo>
                    <a:pt x="170747" y="365345"/>
                  </a:lnTo>
                  <a:lnTo>
                    <a:pt x="212255" y="409270"/>
                  </a:lnTo>
                  <a:lnTo>
                    <a:pt x="245404" y="452796"/>
                  </a:lnTo>
                  <a:lnTo>
                    <a:pt x="275121" y="496857"/>
                  </a:lnTo>
                  <a:lnTo>
                    <a:pt x="304822" y="535234"/>
                  </a:lnTo>
                  <a:lnTo>
                    <a:pt x="337921" y="561708"/>
                  </a:lnTo>
                  <a:lnTo>
                    <a:pt x="341401" y="567896"/>
                  </a:lnTo>
                  <a:lnTo>
                    <a:pt x="345378" y="570444"/>
                  </a:lnTo>
                  <a:lnTo>
                    <a:pt x="352385" y="569789"/>
                  </a:lnTo>
                  <a:lnTo>
                    <a:pt x="364959" y="566369"/>
                  </a:lnTo>
                  <a:lnTo>
                    <a:pt x="373478" y="570637"/>
                  </a:lnTo>
                  <a:lnTo>
                    <a:pt x="380741" y="577903"/>
                  </a:lnTo>
                  <a:lnTo>
                    <a:pt x="392225" y="580917"/>
                  </a:lnTo>
                  <a:lnTo>
                    <a:pt x="413410" y="572427"/>
                  </a:lnTo>
                  <a:lnTo>
                    <a:pt x="411558" y="549962"/>
                  </a:lnTo>
                  <a:lnTo>
                    <a:pt x="411413" y="529783"/>
                  </a:lnTo>
                  <a:lnTo>
                    <a:pt x="435554" y="472969"/>
                  </a:lnTo>
                  <a:lnTo>
                    <a:pt x="460784" y="440275"/>
                  </a:lnTo>
                  <a:lnTo>
                    <a:pt x="491020" y="405884"/>
                  </a:lnTo>
                  <a:lnTo>
                    <a:pt x="525449" y="370560"/>
                  </a:lnTo>
                  <a:lnTo>
                    <a:pt x="563259" y="335070"/>
                  </a:lnTo>
                  <a:lnTo>
                    <a:pt x="603638" y="300178"/>
                  </a:lnTo>
                  <a:lnTo>
                    <a:pt x="645775" y="266651"/>
                  </a:lnTo>
                  <a:lnTo>
                    <a:pt x="688856" y="235254"/>
                  </a:lnTo>
                  <a:lnTo>
                    <a:pt x="732071" y="206753"/>
                  </a:lnTo>
                  <a:lnTo>
                    <a:pt x="774606" y="181913"/>
                  </a:lnTo>
                  <a:lnTo>
                    <a:pt x="815651" y="161499"/>
                  </a:lnTo>
                  <a:lnTo>
                    <a:pt x="854392" y="146278"/>
                  </a:lnTo>
                  <a:lnTo>
                    <a:pt x="815723" y="154983"/>
                  </a:lnTo>
                  <a:lnTo>
                    <a:pt x="773548" y="169109"/>
                  </a:lnTo>
                  <a:lnTo>
                    <a:pt x="728874" y="188196"/>
                  </a:lnTo>
                  <a:lnTo>
                    <a:pt x="682706" y="211782"/>
                  </a:lnTo>
                  <a:lnTo>
                    <a:pt x="636054" y="239407"/>
                  </a:lnTo>
                  <a:lnTo>
                    <a:pt x="589922" y="270611"/>
                  </a:lnTo>
                  <a:lnTo>
                    <a:pt x="545318" y="304932"/>
                  </a:lnTo>
                  <a:lnTo>
                    <a:pt x="503250" y="341911"/>
                  </a:lnTo>
                  <a:lnTo>
                    <a:pt x="464723" y="381085"/>
                  </a:lnTo>
                  <a:lnTo>
                    <a:pt x="430745" y="421995"/>
                  </a:lnTo>
                  <a:lnTo>
                    <a:pt x="430787" y="383568"/>
                  </a:lnTo>
                  <a:lnTo>
                    <a:pt x="440696" y="340086"/>
                  </a:lnTo>
                  <a:lnTo>
                    <a:pt x="458384" y="293771"/>
                  </a:lnTo>
                  <a:lnTo>
                    <a:pt x="481760" y="246841"/>
                  </a:lnTo>
                  <a:lnTo>
                    <a:pt x="508733" y="201517"/>
                  </a:lnTo>
                  <a:lnTo>
                    <a:pt x="537214" y="160017"/>
                  </a:lnTo>
                  <a:lnTo>
                    <a:pt x="565111" y="124561"/>
                  </a:lnTo>
                  <a:lnTo>
                    <a:pt x="538706" y="143129"/>
                  </a:lnTo>
                  <a:lnTo>
                    <a:pt x="491289" y="192597"/>
                  </a:lnTo>
                  <a:lnTo>
                    <a:pt x="469445" y="225414"/>
                  </a:lnTo>
                  <a:lnTo>
                    <a:pt x="448290" y="264899"/>
                  </a:lnTo>
                  <a:lnTo>
                    <a:pt x="427407" y="312011"/>
                  </a:lnTo>
                  <a:lnTo>
                    <a:pt x="406380" y="367709"/>
                  </a:lnTo>
                  <a:lnTo>
                    <a:pt x="384792" y="432952"/>
                  </a:lnTo>
                  <a:lnTo>
                    <a:pt x="362229" y="508698"/>
                  </a:lnTo>
                  <a:lnTo>
                    <a:pt x="372153" y="451272"/>
                  </a:lnTo>
                  <a:lnTo>
                    <a:pt x="379266" y="412396"/>
                  </a:lnTo>
                  <a:lnTo>
                    <a:pt x="388203" y="368185"/>
                  </a:lnTo>
                  <a:lnTo>
                    <a:pt x="399257" y="319717"/>
                  </a:lnTo>
                  <a:lnTo>
                    <a:pt x="412720" y="268074"/>
                  </a:lnTo>
                  <a:lnTo>
                    <a:pt x="428885" y="214333"/>
                  </a:lnTo>
                  <a:lnTo>
                    <a:pt x="448045" y="159576"/>
                  </a:lnTo>
                  <a:lnTo>
                    <a:pt x="470491" y="104882"/>
                  </a:lnTo>
                  <a:lnTo>
                    <a:pt x="496517" y="51329"/>
                  </a:lnTo>
                  <a:lnTo>
                    <a:pt x="526415" y="0"/>
                  </a:lnTo>
                  <a:close/>
                </a:path>
              </a:pathLst>
            </a:custGeom>
            <a:solidFill>
              <a:srgbClr val="458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67665" y="5462409"/>
              <a:ext cx="234950" cy="542925"/>
            </a:xfrm>
            <a:custGeom>
              <a:avLst/>
              <a:gdLst/>
              <a:ahLst/>
              <a:cxnLst/>
              <a:rect l="l" t="t" r="r" b="b"/>
              <a:pathLst>
                <a:path w="234950" h="542925">
                  <a:moveTo>
                    <a:pt x="204165" y="520966"/>
                  </a:moveTo>
                  <a:lnTo>
                    <a:pt x="192290" y="459460"/>
                  </a:lnTo>
                  <a:lnTo>
                    <a:pt x="174155" y="404774"/>
                  </a:lnTo>
                  <a:lnTo>
                    <a:pt x="150939" y="357517"/>
                  </a:lnTo>
                  <a:lnTo>
                    <a:pt x="123825" y="318338"/>
                  </a:lnTo>
                  <a:lnTo>
                    <a:pt x="93992" y="287870"/>
                  </a:lnTo>
                  <a:lnTo>
                    <a:pt x="30899" y="255663"/>
                  </a:lnTo>
                  <a:lnTo>
                    <a:pt x="0" y="255181"/>
                  </a:lnTo>
                  <a:lnTo>
                    <a:pt x="30467" y="275488"/>
                  </a:lnTo>
                  <a:lnTo>
                    <a:pt x="62915" y="307289"/>
                  </a:lnTo>
                  <a:lnTo>
                    <a:pt x="95186" y="347814"/>
                  </a:lnTo>
                  <a:lnTo>
                    <a:pt x="125095" y="394347"/>
                  </a:lnTo>
                  <a:lnTo>
                    <a:pt x="150456" y="444157"/>
                  </a:lnTo>
                  <a:lnTo>
                    <a:pt x="169087" y="494487"/>
                  </a:lnTo>
                  <a:lnTo>
                    <a:pt x="178828" y="542607"/>
                  </a:lnTo>
                  <a:lnTo>
                    <a:pt x="204165" y="520966"/>
                  </a:lnTo>
                  <a:close/>
                </a:path>
                <a:path w="234950" h="542925">
                  <a:moveTo>
                    <a:pt x="225831" y="536409"/>
                  </a:moveTo>
                  <a:lnTo>
                    <a:pt x="197243" y="330492"/>
                  </a:lnTo>
                  <a:lnTo>
                    <a:pt x="169506" y="208953"/>
                  </a:lnTo>
                  <a:lnTo>
                    <a:pt x="126212" y="124206"/>
                  </a:lnTo>
                  <a:lnTo>
                    <a:pt x="51003" y="28638"/>
                  </a:lnTo>
                  <a:lnTo>
                    <a:pt x="72085" y="81305"/>
                  </a:lnTo>
                  <a:lnTo>
                    <a:pt x="121805" y="211404"/>
                  </a:lnTo>
                  <a:lnTo>
                    <a:pt x="179832" y="377063"/>
                  </a:lnTo>
                  <a:lnTo>
                    <a:pt x="225831" y="536409"/>
                  </a:lnTo>
                  <a:close/>
                </a:path>
                <a:path w="234950" h="542925">
                  <a:moveTo>
                    <a:pt x="234480" y="244398"/>
                  </a:moveTo>
                  <a:lnTo>
                    <a:pt x="234200" y="197637"/>
                  </a:lnTo>
                  <a:lnTo>
                    <a:pt x="229768" y="155155"/>
                  </a:lnTo>
                  <a:lnTo>
                    <a:pt x="221119" y="115570"/>
                  </a:lnTo>
                  <a:lnTo>
                    <a:pt x="208153" y="77444"/>
                  </a:lnTo>
                  <a:lnTo>
                    <a:pt x="190792" y="39395"/>
                  </a:lnTo>
                  <a:lnTo>
                    <a:pt x="168960" y="0"/>
                  </a:lnTo>
                  <a:lnTo>
                    <a:pt x="177431" y="20370"/>
                  </a:lnTo>
                  <a:lnTo>
                    <a:pt x="184696" y="46926"/>
                  </a:lnTo>
                  <a:lnTo>
                    <a:pt x="196240" y="124917"/>
                  </a:lnTo>
                  <a:lnTo>
                    <a:pt x="200799" y="179501"/>
                  </a:lnTo>
                  <a:lnTo>
                    <a:pt x="204736" y="246583"/>
                  </a:lnTo>
                  <a:lnTo>
                    <a:pt x="208191" y="327723"/>
                  </a:lnTo>
                  <a:lnTo>
                    <a:pt x="211302" y="424510"/>
                  </a:lnTo>
                  <a:lnTo>
                    <a:pt x="222948" y="356425"/>
                  </a:lnTo>
                  <a:lnTo>
                    <a:pt x="230708" y="296862"/>
                  </a:lnTo>
                  <a:lnTo>
                    <a:pt x="234480" y="244398"/>
                  </a:lnTo>
                  <a:close/>
                </a:path>
              </a:pathLst>
            </a:custGeom>
            <a:solidFill>
              <a:srgbClr val="608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33142" y="5639488"/>
              <a:ext cx="787400" cy="538480"/>
            </a:xfrm>
            <a:custGeom>
              <a:avLst/>
              <a:gdLst/>
              <a:ahLst/>
              <a:cxnLst/>
              <a:rect l="l" t="t" r="r" b="b"/>
              <a:pathLst>
                <a:path w="787400" h="538479">
                  <a:moveTo>
                    <a:pt x="310183" y="534932"/>
                  </a:moveTo>
                  <a:lnTo>
                    <a:pt x="306622" y="534932"/>
                  </a:lnTo>
                  <a:lnTo>
                    <a:pt x="307038" y="535024"/>
                  </a:lnTo>
                  <a:lnTo>
                    <a:pt x="306839" y="535196"/>
                  </a:lnTo>
                  <a:lnTo>
                    <a:pt x="309054" y="537895"/>
                  </a:lnTo>
                  <a:lnTo>
                    <a:pt x="310183" y="534932"/>
                  </a:lnTo>
                  <a:close/>
                </a:path>
                <a:path w="787400" h="538479">
                  <a:moveTo>
                    <a:pt x="0" y="109982"/>
                  </a:moveTo>
                  <a:lnTo>
                    <a:pt x="24863" y="154092"/>
                  </a:lnTo>
                  <a:lnTo>
                    <a:pt x="51390" y="190974"/>
                  </a:lnTo>
                  <a:lnTo>
                    <a:pt x="79627" y="224921"/>
                  </a:lnTo>
                  <a:lnTo>
                    <a:pt x="109619" y="260226"/>
                  </a:lnTo>
                  <a:lnTo>
                    <a:pt x="141414" y="301182"/>
                  </a:lnTo>
                  <a:lnTo>
                    <a:pt x="175056" y="352082"/>
                  </a:lnTo>
                  <a:lnTo>
                    <a:pt x="200408" y="401251"/>
                  </a:lnTo>
                  <a:lnTo>
                    <a:pt x="222253" y="450292"/>
                  </a:lnTo>
                  <a:lnTo>
                    <a:pt x="245083" y="493640"/>
                  </a:lnTo>
                  <a:lnTo>
                    <a:pt x="273392" y="525729"/>
                  </a:lnTo>
                  <a:lnTo>
                    <a:pt x="275772" y="532477"/>
                  </a:lnTo>
                  <a:lnTo>
                    <a:pt x="279282" y="535708"/>
                  </a:lnTo>
                  <a:lnTo>
                    <a:pt x="286369" y="536305"/>
                  </a:lnTo>
                  <a:lnTo>
                    <a:pt x="299478" y="535152"/>
                  </a:lnTo>
                  <a:lnTo>
                    <a:pt x="306802" y="535152"/>
                  </a:lnTo>
                  <a:lnTo>
                    <a:pt x="306622" y="534932"/>
                  </a:lnTo>
                  <a:lnTo>
                    <a:pt x="310183" y="534932"/>
                  </a:lnTo>
                  <a:lnTo>
                    <a:pt x="316982" y="517083"/>
                  </a:lnTo>
                  <a:lnTo>
                    <a:pt x="333270" y="501015"/>
                  </a:lnTo>
                  <a:lnTo>
                    <a:pt x="350534" y="489204"/>
                  </a:lnTo>
                  <a:lnTo>
                    <a:pt x="355165" y="485775"/>
                  </a:lnTo>
                  <a:lnTo>
                    <a:pt x="283540" y="485775"/>
                  </a:lnTo>
                  <a:lnTo>
                    <a:pt x="277168" y="456837"/>
                  </a:lnTo>
                  <a:lnTo>
                    <a:pt x="273956" y="418918"/>
                  </a:lnTo>
                  <a:lnTo>
                    <a:pt x="273675" y="384453"/>
                  </a:lnTo>
                  <a:lnTo>
                    <a:pt x="273693" y="371319"/>
                  </a:lnTo>
                  <a:lnTo>
                    <a:pt x="274676" y="348284"/>
                  </a:lnTo>
                  <a:lnTo>
                    <a:pt x="216916" y="348284"/>
                  </a:lnTo>
                  <a:lnTo>
                    <a:pt x="204405" y="310062"/>
                  </a:lnTo>
                  <a:lnTo>
                    <a:pt x="179417" y="275087"/>
                  </a:lnTo>
                  <a:lnTo>
                    <a:pt x="145742" y="242247"/>
                  </a:lnTo>
                  <a:lnTo>
                    <a:pt x="107171" y="210430"/>
                  </a:lnTo>
                  <a:lnTo>
                    <a:pt x="67496" y="178521"/>
                  </a:lnTo>
                  <a:lnTo>
                    <a:pt x="30509" y="145409"/>
                  </a:lnTo>
                  <a:lnTo>
                    <a:pt x="0" y="109982"/>
                  </a:lnTo>
                  <a:close/>
                </a:path>
                <a:path w="787400" h="538479">
                  <a:moveTo>
                    <a:pt x="306802" y="535152"/>
                  </a:moveTo>
                  <a:lnTo>
                    <a:pt x="299478" y="535152"/>
                  </a:lnTo>
                  <a:lnTo>
                    <a:pt x="306068" y="535865"/>
                  </a:lnTo>
                  <a:lnTo>
                    <a:pt x="306839" y="535196"/>
                  </a:lnTo>
                  <a:close/>
                </a:path>
                <a:path w="787400" h="538479">
                  <a:moveTo>
                    <a:pt x="306622" y="534932"/>
                  </a:moveTo>
                  <a:lnTo>
                    <a:pt x="306839" y="535196"/>
                  </a:lnTo>
                  <a:lnTo>
                    <a:pt x="307038" y="535024"/>
                  </a:lnTo>
                  <a:lnTo>
                    <a:pt x="306622" y="534932"/>
                  </a:lnTo>
                  <a:close/>
                </a:path>
                <a:path w="787400" h="538479">
                  <a:moveTo>
                    <a:pt x="559003" y="0"/>
                  </a:moveTo>
                  <a:lnTo>
                    <a:pt x="523680" y="21335"/>
                  </a:lnTo>
                  <a:lnTo>
                    <a:pt x="490092" y="46298"/>
                  </a:lnTo>
                  <a:lnTo>
                    <a:pt x="458392" y="74845"/>
                  </a:lnTo>
                  <a:lnTo>
                    <a:pt x="428735" y="106931"/>
                  </a:lnTo>
                  <a:lnTo>
                    <a:pt x="401274" y="142512"/>
                  </a:lnTo>
                  <a:lnTo>
                    <a:pt x="376166" y="181546"/>
                  </a:lnTo>
                  <a:lnTo>
                    <a:pt x="353563" y="223987"/>
                  </a:lnTo>
                  <a:lnTo>
                    <a:pt x="333620" y="269793"/>
                  </a:lnTo>
                  <a:lnTo>
                    <a:pt x="316492" y="318918"/>
                  </a:lnTo>
                  <a:lnTo>
                    <a:pt x="302333" y="371319"/>
                  </a:lnTo>
                  <a:lnTo>
                    <a:pt x="291297" y="426953"/>
                  </a:lnTo>
                  <a:lnTo>
                    <a:pt x="283540" y="485775"/>
                  </a:lnTo>
                  <a:lnTo>
                    <a:pt x="355165" y="485775"/>
                  </a:lnTo>
                  <a:lnTo>
                    <a:pt x="361391" y="481164"/>
                  </a:lnTo>
                  <a:lnTo>
                    <a:pt x="365010" y="477240"/>
                  </a:lnTo>
                  <a:lnTo>
                    <a:pt x="306768" y="477240"/>
                  </a:lnTo>
                  <a:lnTo>
                    <a:pt x="315470" y="453179"/>
                  </a:lnTo>
                  <a:lnTo>
                    <a:pt x="340591" y="384453"/>
                  </a:lnTo>
                  <a:lnTo>
                    <a:pt x="357215" y="342041"/>
                  </a:lnTo>
                  <a:lnTo>
                    <a:pt x="376684" y="295764"/>
                  </a:lnTo>
                  <a:lnTo>
                    <a:pt x="399101" y="246749"/>
                  </a:lnTo>
                  <a:lnTo>
                    <a:pt x="424570" y="196121"/>
                  </a:lnTo>
                  <a:lnTo>
                    <a:pt x="453191" y="145006"/>
                  </a:lnTo>
                  <a:lnTo>
                    <a:pt x="485069" y="94530"/>
                  </a:lnTo>
                  <a:lnTo>
                    <a:pt x="520305" y="45819"/>
                  </a:lnTo>
                  <a:lnTo>
                    <a:pt x="559003" y="0"/>
                  </a:lnTo>
                  <a:close/>
                </a:path>
                <a:path w="787400" h="538479">
                  <a:moveTo>
                    <a:pt x="575754" y="130619"/>
                  </a:moveTo>
                  <a:lnTo>
                    <a:pt x="517994" y="162457"/>
                  </a:lnTo>
                  <a:lnTo>
                    <a:pt x="462959" y="214234"/>
                  </a:lnTo>
                  <a:lnTo>
                    <a:pt x="435010" y="249805"/>
                  </a:lnTo>
                  <a:lnTo>
                    <a:pt x="405997" y="293009"/>
                  </a:lnTo>
                  <a:lnTo>
                    <a:pt x="375340" y="344727"/>
                  </a:lnTo>
                  <a:lnTo>
                    <a:pt x="342458" y="405844"/>
                  </a:lnTo>
                  <a:lnTo>
                    <a:pt x="306768" y="477240"/>
                  </a:lnTo>
                  <a:lnTo>
                    <a:pt x="365010" y="477240"/>
                  </a:lnTo>
                  <a:lnTo>
                    <a:pt x="385988" y="454496"/>
                  </a:lnTo>
                  <a:lnTo>
                    <a:pt x="416803" y="426392"/>
                  </a:lnTo>
                  <a:lnTo>
                    <a:pt x="445984" y="403009"/>
                  </a:lnTo>
                  <a:lnTo>
                    <a:pt x="390042" y="403009"/>
                  </a:lnTo>
                  <a:lnTo>
                    <a:pt x="396854" y="364805"/>
                  </a:lnTo>
                  <a:lnTo>
                    <a:pt x="414372" y="323242"/>
                  </a:lnTo>
                  <a:lnTo>
                    <a:pt x="440099" y="280238"/>
                  </a:lnTo>
                  <a:lnTo>
                    <a:pt x="471501" y="237708"/>
                  </a:lnTo>
                  <a:lnTo>
                    <a:pt x="506246" y="197329"/>
                  </a:lnTo>
                  <a:lnTo>
                    <a:pt x="541818" y="161018"/>
                  </a:lnTo>
                  <a:lnTo>
                    <a:pt x="575754" y="130619"/>
                  </a:lnTo>
                  <a:close/>
                </a:path>
                <a:path w="787400" h="538479">
                  <a:moveTo>
                    <a:pt x="786947" y="209616"/>
                  </a:moveTo>
                  <a:lnTo>
                    <a:pt x="727525" y="222545"/>
                  </a:lnTo>
                  <a:lnTo>
                    <a:pt x="677479" y="237937"/>
                  </a:lnTo>
                  <a:lnTo>
                    <a:pt x="626240" y="257262"/>
                  </a:lnTo>
                  <a:lnTo>
                    <a:pt x="574890" y="280238"/>
                  </a:lnTo>
                  <a:lnTo>
                    <a:pt x="524512" y="306583"/>
                  </a:lnTo>
                  <a:lnTo>
                    <a:pt x="476190" y="336015"/>
                  </a:lnTo>
                  <a:lnTo>
                    <a:pt x="431006" y="368251"/>
                  </a:lnTo>
                  <a:lnTo>
                    <a:pt x="390042" y="403009"/>
                  </a:lnTo>
                  <a:lnTo>
                    <a:pt x="445984" y="403009"/>
                  </a:lnTo>
                  <a:lnTo>
                    <a:pt x="452894" y="397471"/>
                  </a:lnTo>
                  <a:lnTo>
                    <a:pt x="493319" y="368354"/>
                  </a:lnTo>
                  <a:lnTo>
                    <a:pt x="537135" y="339661"/>
                  </a:lnTo>
                  <a:lnTo>
                    <a:pt x="583401" y="312013"/>
                  </a:lnTo>
                  <a:lnTo>
                    <a:pt x="631174" y="286030"/>
                  </a:lnTo>
                  <a:lnTo>
                    <a:pt x="679513" y="262331"/>
                  </a:lnTo>
                  <a:lnTo>
                    <a:pt x="727474" y="241538"/>
                  </a:lnTo>
                  <a:lnTo>
                    <a:pt x="774116" y="224270"/>
                  </a:lnTo>
                  <a:lnTo>
                    <a:pt x="786947" y="220477"/>
                  </a:lnTo>
                  <a:lnTo>
                    <a:pt x="786947" y="209616"/>
                  </a:lnTo>
                  <a:close/>
                </a:path>
                <a:path w="787400" h="538479">
                  <a:moveTo>
                    <a:pt x="323888" y="5460"/>
                  </a:moveTo>
                  <a:lnTo>
                    <a:pt x="295859" y="50248"/>
                  </a:lnTo>
                  <a:lnTo>
                    <a:pt x="278161" y="93278"/>
                  </a:lnTo>
                  <a:lnTo>
                    <a:pt x="259955" y="146941"/>
                  </a:lnTo>
                  <a:lnTo>
                    <a:pt x="242705" y="208892"/>
                  </a:lnTo>
                  <a:lnTo>
                    <a:pt x="227871" y="276788"/>
                  </a:lnTo>
                  <a:lnTo>
                    <a:pt x="216916" y="348284"/>
                  </a:lnTo>
                  <a:lnTo>
                    <a:pt x="274676" y="348284"/>
                  </a:lnTo>
                  <a:lnTo>
                    <a:pt x="275744" y="323242"/>
                  </a:lnTo>
                  <a:lnTo>
                    <a:pt x="280106" y="269039"/>
                  </a:lnTo>
                  <a:lnTo>
                    <a:pt x="286357" y="212963"/>
                  </a:lnTo>
                  <a:lnTo>
                    <a:pt x="294179" y="156790"/>
                  </a:lnTo>
                  <a:lnTo>
                    <a:pt x="303253" y="102297"/>
                  </a:lnTo>
                  <a:lnTo>
                    <a:pt x="313262" y="51262"/>
                  </a:lnTo>
                  <a:lnTo>
                    <a:pt x="323888" y="5460"/>
                  </a:lnTo>
                  <a:close/>
                </a:path>
              </a:pathLst>
            </a:custGeom>
            <a:solidFill>
              <a:srgbClr val="5D7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2659" y="6022758"/>
              <a:ext cx="214261" cy="14500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632790" y="5846593"/>
              <a:ext cx="154940" cy="322580"/>
            </a:xfrm>
            <a:custGeom>
              <a:avLst/>
              <a:gdLst/>
              <a:ahLst/>
              <a:cxnLst/>
              <a:rect l="l" t="t" r="r" b="b"/>
              <a:pathLst>
                <a:path w="154940" h="322579">
                  <a:moveTo>
                    <a:pt x="154622" y="0"/>
                  </a:moveTo>
                  <a:lnTo>
                    <a:pt x="148550" y="15188"/>
                  </a:lnTo>
                  <a:lnTo>
                    <a:pt x="142981" y="30613"/>
                  </a:lnTo>
                  <a:lnTo>
                    <a:pt x="137086" y="45923"/>
                  </a:lnTo>
                  <a:lnTo>
                    <a:pt x="130035" y="60769"/>
                  </a:lnTo>
                  <a:lnTo>
                    <a:pt x="107448" y="95217"/>
                  </a:lnTo>
                  <a:lnTo>
                    <a:pt x="81586" y="127571"/>
                  </a:lnTo>
                  <a:lnTo>
                    <a:pt x="56059" y="160049"/>
                  </a:lnTo>
                  <a:lnTo>
                    <a:pt x="34480" y="194868"/>
                  </a:lnTo>
                  <a:lnTo>
                    <a:pt x="10729" y="269352"/>
                  </a:lnTo>
                  <a:lnTo>
                    <a:pt x="0" y="322186"/>
                  </a:lnTo>
                  <a:lnTo>
                    <a:pt x="11219" y="278579"/>
                  </a:lnTo>
                  <a:lnTo>
                    <a:pt x="27506" y="240977"/>
                  </a:lnTo>
                  <a:lnTo>
                    <a:pt x="49983" y="208159"/>
                  </a:lnTo>
                  <a:lnTo>
                    <a:pt x="79768" y="178904"/>
                  </a:lnTo>
                  <a:lnTo>
                    <a:pt x="127295" y="130462"/>
                  </a:lnTo>
                  <a:lnTo>
                    <a:pt x="148747" y="87595"/>
                  </a:lnTo>
                  <a:lnTo>
                    <a:pt x="154422" y="45656"/>
                  </a:lnTo>
                  <a:lnTo>
                    <a:pt x="154622" y="0"/>
                  </a:lnTo>
                  <a:close/>
                </a:path>
              </a:pathLst>
            </a:custGeom>
            <a:solidFill>
              <a:srgbClr val="769E3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33643" y="5971786"/>
              <a:ext cx="227698" cy="20063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621479" y="5763485"/>
              <a:ext cx="65405" cy="406400"/>
            </a:xfrm>
            <a:custGeom>
              <a:avLst/>
              <a:gdLst/>
              <a:ahLst/>
              <a:cxnLst/>
              <a:rect l="l" t="t" r="r" b="b"/>
              <a:pathLst>
                <a:path w="65404" h="406400">
                  <a:moveTo>
                    <a:pt x="65239" y="0"/>
                  </a:moveTo>
                  <a:lnTo>
                    <a:pt x="54466" y="27936"/>
                  </a:lnTo>
                  <a:lnTo>
                    <a:pt x="36136" y="72022"/>
                  </a:lnTo>
                  <a:lnTo>
                    <a:pt x="16667" y="127011"/>
                  </a:lnTo>
                  <a:lnTo>
                    <a:pt x="2482" y="187653"/>
                  </a:lnTo>
                  <a:lnTo>
                    <a:pt x="0" y="248704"/>
                  </a:lnTo>
                  <a:lnTo>
                    <a:pt x="3681" y="288046"/>
                  </a:lnTo>
                  <a:lnTo>
                    <a:pt x="7085" y="327250"/>
                  </a:lnTo>
                  <a:lnTo>
                    <a:pt x="9638" y="366525"/>
                  </a:lnTo>
                  <a:lnTo>
                    <a:pt x="10769" y="406082"/>
                  </a:lnTo>
                  <a:lnTo>
                    <a:pt x="9638" y="366525"/>
                  </a:lnTo>
                  <a:lnTo>
                    <a:pt x="7085" y="327250"/>
                  </a:lnTo>
                  <a:lnTo>
                    <a:pt x="3681" y="288046"/>
                  </a:lnTo>
                  <a:lnTo>
                    <a:pt x="0" y="248704"/>
                  </a:lnTo>
                  <a:lnTo>
                    <a:pt x="2482" y="187653"/>
                  </a:lnTo>
                  <a:lnTo>
                    <a:pt x="16667" y="127011"/>
                  </a:lnTo>
                  <a:lnTo>
                    <a:pt x="36136" y="72022"/>
                  </a:lnTo>
                  <a:lnTo>
                    <a:pt x="54466" y="27936"/>
                  </a:lnTo>
                  <a:lnTo>
                    <a:pt x="65239" y="0"/>
                  </a:lnTo>
                  <a:close/>
                </a:path>
              </a:pathLst>
            </a:custGeom>
            <a:ln w="4305">
              <a:solidFill>
                <a:srgbClr val="769E3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4340" y="5691556"/>
              <a:ext cx="180450" cy="2024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348" y="3497848"/>
              <a:ext cx="374947" cy="59446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57149" y="457213"/>
              <a:ext cx="6663055" cy="2540635"/>
            </a:xfrm>
            <a:custGeom>
              <a:avLst/>
              <a:gdLst/>
              <a:ahLst/>
              <a:cxnLst/>
              <a:rect l="l" t="t" r="r" b="b"/>
              <a:pathLst>
                <a:path w="6663055" h="2540635">
                  <a:moveTo>
                    <a:pt x="0" y="2540186"/>
                  </a:moveTo>
                  <a:lnTo>
                    <a:pt x="6662940" y="2540186"/>
                  </a:lnTo>
                  <a:lnTo>
                    <a:pt x="6662940" y="0"/>
                  </a:lnTo>
                  <a:lnTo>
                    <a:pt x="0" y="0"/>
                  </a:lnTo>
                  <a:lnTo>
                    <a:pt x="0" y="2540186"/>
                  </a:lnTo>
                  <a:close/>
                </a:path>
              </a:pathLst>
            </a:custGeom>
            <a:solidFill>
              <a:srgbClr val="D5F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57149" y="1470481"/>
              <a:ext cx="520700" cy="371475"/>
            </a:xfrm>
            <a:custGeom>
              <a:avLst/>
              <a:gdLst/>
              <a:ahLst/>
              <a:cxnLst/>
              <a:rect l="l" t="t" r="r" b="b"/>
              <a:pathLst>
                <a:path w="520700" h="371475">
                  <a:moveTo>
                    <a:pt x="0" y="0"/>
                  </a:moveTo>
                  <a:lnTo>
                    <a:pt x="0" y="371082"/>
                  </a:lnTo>
                  <a:lnTo>
                    <a:pt x="8858" y="370610"/>
                  </a:lnTo>
                  <a:lnTo>
                    <a:pt x="75734" y="365542"/>
                  </a:lnTo>
                  <a:lnTo>
                    <a:pt x="139362" y="359196"/>
                  </a:lnTo>
                  <a:lnTo>
                    <a:pt x="199376" y="351647"/>
                  </a:lnTo>
                  <a:lnTo>
                    <a:pt x="255411" y="342971"/>
                  </a:lnTo>
                  <a:lnTo>
                    <a:pt x="307101" y="333244"/>
                  </a:lnTo>
                  <a:lnTo>
                    <a:pt x="354080" y="322541"/>
                  </a:lnTo>
                  <a:lnTo>
                    <a:pt x="395982" y="310939"/>
                  </a:lnTo>
                  <a:lnTo>
                    <a:pt x="432442" y="298513"/>
                  </a:lnTo>
                  <a:lnTo>
                    <a:pt x="487569" y="271492"/>
                  </a:lnTo>
                  <a:lnTo>
                    <a:pt x="516535" y="242085"/>
                  </a:lnTo>
                  <a:lnTo>
                    <a:pt x="520293" y="226675"/>
                  </a:lnTo>
                  <a:lnTo>
                    <a:pt x="516961" y="211264"/>
                  </a:lnTo>
                  <a:lnTo>
                    <a:pt x="491220" y="176956"/>
                  </a:lnTo>
                  <a:lnTo>
                    <a:pt x="442076" y="139884"/>
                  </a:lnTo>
                  <a:lnTo>
                    <a:pt x="371970" y="102310"/>
                  </a:lnTo>
                  <a:lnTo>
                    <a:pt x="329818" y="84042"/>
                  </a:lnTo>
                  <a:lnTo>
                    <a:pt x="283341" y="66496"/>
                  </a:lnTo>
                  <a:lnTo>
                    <a:pt x="232843" y="49956"/>
                  </a:lnTo>
                  <a:lnTo>
                    <a:pt x="178630" y="34704"/>
                  </a:lnTo>
                  <a:lnTo>
                    <a:pt x="121006" y="21023"/>
                  </a:lnTo>
                  <a:lnTo>
                    <a:pt x="60277" y="9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EA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57149" y="1495939"/>
              <a:ext cx="520700" cy="346075"/>
            </a:xfrm>
            <a:custGeom>
              <a:avLst/>
              <a:gdLst/>
              <a:ahLst/>
              <a:cxnLst/>
              <a:rect l="l" t="t" r="r" b="b"/>
              <a:pathLst>
                <a:path w="520700" h="346075">
                  <a:moveTo>
                    <a:pt x="140827" y="0"/>
                  </a:moveTo>
                  <a:lnTo>
                    <a:pt x="199385" y="28032"/>
                  </a:lnTo>
                  <a:lnTo>
                    <a:pt x="246753" y="56440"/>
                  </a:lnTo>
                  <a:lnTo>
                    <a:pt x="281885" y="84254"/>
                  </a:lnTo>
                  <a:lnTo>
                    <a:pt x="311249" y="134239"/>
                  </a:lnTo>
                  <a:lnTo>
                    <a:pt x="307491" y="149646"/>
                  </a:lnTo>
                  <a:lnTo>
                    <a:pt x="278525" y="179050"/>
                  </a:lnTo>
                  <a:lnTo>
                    <a:pt x="223397" y="206068"/>
                  </a:lnTo>
                  <a:lnTo>
                    <a:pt x="186938" y="218493"/>
                  </a:lnTo>
                  <a:lnTo>
                    <a:pt x="145036" y="230094"/>
                  </a:lnTo>
                  <a:lnTo>
                    <a:pt x="98057" y="240796"/>
                  </a:lnTo>
                  <a:lnTo>
                    <a:pt x="46367" y="250523"/>
                  </a:lnTo>
                  <a:lnTo>
                    <a:pt x="0" y="257702"/>
                  </a:lnTo>
                  <a:lnTo>
                    <a:pt x="0" y="345612"/>
                  </a:lnTo>
                  <a:lnTo>
                    <a:pt x="75731" y="340073"/>
                  </a:lnTo>
                  <a:lnTo>
                    <a:pt x="139359" y="333727"/>
                  </a:lnTo>
                  <a:lnTo>
                    <a:pt x="199374" y="326178"/>
                  </a:lnTo>
                  <a:lnTo>
                    <a:pt x="255409" y="317503"/>
                  </a:lnTo>
                  <a:lnTo>
                    <a:pt x="307099" y="307776"/>
                  </a:lnTo>
                  <a:lnTo>
                    <a:pt x="354078" y="297074"/>
                  </a:lnTo>
                  <a:lnTo>
                    <a:pt x="395980" y="285473"/>
                  </a:lnTo>
                  <a:lnTo>
                    <a:pt x="432439" y="273048"/>
                  </a:lnTo>
                  <a:lnTo>
                    <a:pt x="487567" y="246029"/>
                  </a:lnTo>
                  <a:lnTo>
                    <a:pt x="516533" y="216625"/>
                  </a:lnTo>
                  <a:lnTo>
                    <a:pt x="520291" y="201218"/>
                  </a:lnTo>
                  <a:lnTo>
                    <a:pt x="514721" y="180996"/>
                  </a:lnTo>
                  <a:lnTo>
                    <a:pt x="472152" y="135258"/>
                  </a:lnTo>
                  <a:lnTo>
                    <a:pt x="436482" y="110974"/>
                  </a:lnTo>
                  <a:lnTo>
                    <a:pt x="392106" y="86566"/>
                  </a:lnTo>
                  <a:lnTo>
                    <a:pt x="339689" y="62649"/>
                  </a:lnTo>
                  <a:lnTo>
                    <a:pt x="279894" y="39839"/>
                  </a:lnTo>
                  <a:lnTo>
                    <a:pt x="213386" y="18751"/>
                  </a:lnTo>
                  <a:lnTo>
                    <a:pt x="140827" y="0"/>
                  </a:lnTo>
                  <a:close/>
                </a:path>
              </a:pathLst>
            </a:custGeom>
            <a:solidFill>
              <a:srgbClr val="DFD9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980224" y="3251523"/>
              <a:ext cx="1140460" cy="805180"/>
            </a:xfrm>
            <a:custGeom>
              <a:avLst/>
              <a:gdLst/>
              <a:ahLst/>
              <a:cxnLst/>
              <a:rect l="l" t="t" r="r" b="b"/>
              <a:pathLst>
                <a:path w="1140459" h="805179">
                  <a:moveTo>
                    <a:pt x="1139865" y="0"/>
                  </a:moveTo>
                  <a:lnTo>
                    <a:pt x="1054296" y="20242"/>
                  </a:lnTo>
                  <a:lnTo>
                    <a:pt x="1007133" y="29471"/>
                  </a:lnTo>
                  <a:lnTo>
                    <a:pt x="912934" y="45718"/>
                  </a:lnTo>
                  <a:lnTo>
                    <a:pt x="806040" y="66568"/>
                  </a:lnTo>
                  <a:lnTo>
                    <a:pt x="751244" y="76512"/>
                  </a:lnTo>
                  <a:lnTo>
                    <a:pt x="597644" y="102403"/>
                  </a:lnTo>
                  <a:lnTo>
                    <a:pt x="549246" y="111070"/>
                  </a:lnTo>
                  <a:lnTo>
                    <a:pt x="501852" y="120428"/>
                  </a:lnTo>
                  <a:lnTo>
                    <a:pt x="455224" y="130884"/>
                  </a:lnTo>
                  <a:lnTo>
                    <a:pt x="409125" y="142841"/>
                  </a:lnTo>
                  <a:lnTo>
                    <a:pt x="363315" y="156705"/>
                  </a:lnTo>
                  <a:lnTo>
                    <a:pt x="317558" y="172879"/>
                  </a:lnTo>
                  <a:lnTo>
                    <a:pt x="271615" y="191769"/>
                  </a:lnTo>
                  <a:lnTo>
                    <a:pt x="225248" y="213780"/>
                  </a:lnTo>
                  <a:lnTo>
                    <a:pt x="178219" y="239315"/>
                  </a:lnTo>
                  <a:lnTo>
                    <a:pt x="130290" y="268780"/>
                  </a:lnTo>
                  <a:lnTo>
                    <a:pt x="95872" y="292148"/>
                  </a:lnTo>
                  <a:lnTo>
                    <a:pt x="62574" y="317753"/>
                  </a:lnTo>
                  <a:lnTo>
                    <a:pt x="33455" y="345203"/>
                  </a:lnTo>
                  <a:lnTo>
                    <a:pt x="0" y="404058"/>
                  </a:lnTo>
                  <a:lnTo>
                    <a:pt x="1784" y="434674"/>
                  </a:lnTo>
                  <a:lnTo>
                    <a:pt x="57684" y="496313"/>
                  </a:lnTo>
                  <a:lnTo>
                    <a:pt x="103745" y="520735"/>
                  </a:lnTo>
                  <a:lnTo>
                    <a:pt x="153653" y="540119"/>
                  </a:lnTo>
                  <a:lnTo>
                    <a:pt x="205891" y="556191"/>
                  </a:lnTo>
                  <a:lnTo>
                    <a:pt x="311285" y="585288"/>
                  </a:lnTo>
                  <a:lnTo>
                    <a:pt x="361404" y="601761"/>
                  </a:lnTo>
                  <a:lnTo>
                    <a:pt x="389819" y="616657"/>
                  </a:lnTo>
                  <a:lnTo>
                    <a:pt x="407297" y="633894"/>
                  </a:lnTo>
                  <a:lnTo>
                    <a:pt x="421349" y="652734"/>
                  </a:lnTo>
                  <a:lnTo>
                    <a:pt x="439484" y="672437"/>
                  </a:lnTo>
                  <a:lnTo>
                    <a:pt x="478455" y="697797"/>
                  </a:lnTo>
                  <a:lnTo>
                    <a:pt x="526603" y="718420"/>
                  </a:lnTo>
                  <a:lnTo>
                    <a:pt x="624523" y="751850"/>
                  </a:lnTo>
                  <a:lnTo>
                    <a:pt x="671806" y="767136"/>
                  </a:lnTo>
                  <a:lnTo>
                    <a:pt x="720334" y="779201"/>
                  </a:lnTo>
                  <a:lnTo>
                    <a:pt x="769917" y="788417"/>
                  </a:lnTo>
                  <a:lnTo>
                    <a:pt x="820363" y="795156"/>
                  </a:lnTo>
                  <a:lnTo>
                    <a:pt x="871483" y="799790"/>
                  </a:lnTo>
                  <a:lnTo>
                    <a:pt x="923084" y="802691"/>
                  </a:lnTo>
                  <a:lnTo>
                    <a:pt x="974976" y="804230"/>
                  </a:lnTo>
                  <a:lnTo>
                    <a:pt x="1026968" y="804780"/>
                  </a:lnTo>
                  <a:lnTo>
                    <a:pt x="1139865" y="804365"/>
                  </a:lnTo>
                  <a:lnTo>
                    <a:pt x="1139865" y="0"/>
                  </a:lnTo>
                  <a:close/>
                </a:path>
              </a:pathLst>
            </a:custGeom>
            <a:solidFill>
              <a:srgbClr val="F0ED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266146" y="3352760"/>
              <a:ext cx="854075" cy="597535"/>
            </a:xfrm>
            <a:custGeom>
              <a:avLst/>
              <a:gdLst/>
              <a:ahLst/>
              <a:cxnLst/>
              <a:rect l="l" t="t" r="r" b="b"/>
              <a:pathLst>
                <a:path w="854075" h="597535">
                  <a:moveTo>
                    <a:pt x="840081" y="0"/>
                  </a:moveTo>
                  <a:lnTo>
                    <a:pt x="800369" y="170"/>
                  </a:lnTo>
                  <a:lnTo>
                    <a:pt x="761657" y="1963"/>
                  </a:lnTo>
                  <a:lnTo>
                    <a:pt x="726383" y="6812"/>
                  </a:lnTo>
                  <a:lnTo>
                    <a:pt x="677044" y="15262"/>
                  </a:lnTo>
                  <a:lnTo>
                    <a:pt x="620261" y="23964"/>
                  </a:lnTo>
                  <a:lnTo>
                    <a:pt x="562652" y="29566"/>
                  </a:lnTo>
                  <a:lnTo>
                    <a:pt x="510837" y="28718"/>
                  </a:lnTo>
                  <a:lnTo>
                    <a:pt x="471436" y="18067"/>
                  </a:lnTo>
                  <a:lnTo>
                    <a:pt x="406746" y="34924"/>
                  </a:lnTo>
                  <a:lnTo>
                    <a:pt x="344921" y="53186"/>
                  </a:lnTo>
                  <a:lnTo>
                    <a:pt x="286487" y="72716"/>
                  </a:lnTo>
                  <a:lnTo>
                    <a:pt x="231971" y="93376"/>
                  </a:lnTo>
                  <a:lnTo>
                    <a:pt x="181899" y="115031"/>
                  </a:lnTo>
                  <a:lnTo>
                    <a:pt x="136796" y="137544"/>
                  </a:lnTo>
                  <a:lnTo>
                    <a:pt x="97189" y="160777"/>
                  </a:lnTo>
                  <a:lnTo>
                    <a:pt x="63603" y="184595"/>
                  </a:lnTo>
                  <a:lnTo>
                    <a:pt x="16602" y="233437"/>
                  </a:lnTo>
                  <a:lnTo>
                    <a:pt x="0" y="282976"/>
                  </a:lnTo>
                  <a:lnTo>
                    <a:pt x="8068" y="306631"/>
                  </a:lnTo>
                  <a:lnTo>
                    <a:pt x="30119" y="326821"/>
                  </a:lnTo>
                  <a:lnTo>
                    <a:pt x="62925" y="345061"/>
                  </a:lnTo>
                  <a:lnTo>
                    <a:pt x="103255" y="362869"/>
                  </a:lnTo>
                  <a:lnTo>
                    <a:pt x="147881" y="381761"/>
                  </a:lnTo>
                  <a:lnTo>
                    <a:pt x="193572" y="403255"/>
                  </a:lnTo>
                  <a:lnTo>
                    <a:pt x="237099" y="428868"/>
                  </a:lnTo>
                  <a:lnTo>
                    <a:pt x="275234" y="460116"/>
                  </a:lnTo>
                  <a:lnTo>
                    <a:pt x="292324" y="474464"/>
                  </a:lnTo>
                  <a:lnTo>
                    <a:pt x="314376" y="488266"/>
                  </a:lnTo>
                  <a:lnTo>
                    <a:pt x="372297" y="514093"/>
                  </a:lnTo>
                  <a:lnTo>
                    <a:pt x="446864" y="537316"/>
                  </a:lnTo>
                  <a:lnTo>
                    <a:pt x="489722" y="547862"/>
                  </a:lnTo>
                  <a:lnTo>
                    <a:pt x="535940" y="557653"/>
                  </a:lnTo>
                  <a:lnTo>
                    <a:pt x="585252" y="566652"/>
                  </a:lnTo>
                  <a:lnTo>
                    <a:pt x="637390" y="574824"/>
                  </a:lnTo>
                  <a:lnTo>
                    <a:pt x="692089" y="582134"/>
                  </a:lnTo>
                  <a:lnTo>
                    <a:pt x="749080" y="588548"/>
                  </a:lnTo>
                  <a:lnTo>
                    <a:pt x="808097" y="594029"/>
                  </a:lnTo>
                  <a:lnTo>
                    <a:pt x="853942" y="597435"/>
                  </a:lnTo>
                  <a:lnTo>
                    <a:pt x="853942" y="291"/>
                  </a:lnTo>
                  <a:lnTo>
                    <a:pt x="840081" y="0"/>
                  </a:lnTo>
                  <a:close/>
                </a:path>
              </a:pathLst>
            </a:custGeom>
            <a:solidFill>
              <a:srgbClr val="D2DD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737591" y="3308834"/>
              <a:ext cx="382905" cy="73660"/>
            </a:xfrm>
            <a:custGeom>
              <a:avLst/>
              <a:gdLst/>
              <a:ahLst/>
              <a:cxnLst/>
              <a:rect l="l" t="t" r="r" b="b"/>
              <a:pathLst>
                <a:path w="382904" h="73660">
                  <a:moveTo>
                    <a:pt x="382498" y="0"/>
                  </a:moveTo>
                  <a:lnTo>
                    <a:pt x="316692" y="6557"/>
                  </a:lnTo>
                  <a:lnTo>
                    <a:pt x="269411" y="12270"/>
                  </a:lnTo>
                  <a:lnTo>
                    <a:pt x="223260" y="18643"/>
                  </a:lnTo>
                  <a:lnTo>
                    <a:pt x="178295" y="25653"/>
                  </a:lnTo>
                  <a:lnTo>
                    <a:pt x="134569" y="33276"/>
                  </a:lnTo>
                  <a:lnTo>
                    <a:pt x="66389" y="46809"/>
                  </a:lnTo>
                  <a:lnTo>
                    <a:pt x="0" y="61990"/>
                  </a:lnTo>
                  <a:lnTo>
                    <a:pt x="39395" y="72641"/>
                  </a:lnTo>
                  <a:lnTo>
                    <a:pt x="91207" y="73490"/>
                  </a:lnTo>
                  <a:lnTo>
                    <a:pt x="148815" y="67888"/>
                  </a:lnTo>
                  <a:lnTo>
                    <a:pt x="205599" y="59186"/>
                  </a:lnTo>
                  <a:lnTo>
                    <a:pt x="254941" y="50735"/>
                  </a:lnTo>
                  <a:lnTo>
                    <a:pt x="290220" y="45887"/>
                  </a:lnTo>
                  <a:lnTo>
                    <a:pt x="328927" y="44094"/>
                  </a:lnTo>
                  <a:lnTo>
                    <a:pt x="368639" y="43923"/>
                  </a:lnTo>
                  <a:lnTo>
                    <a:pt x="382498" y="44215"/>
                  </a:lnTo>
                  <a:lnTo>
                    <a:pt x="382498" y="0"/>
                  </a:lnTo>
                  <a:close/>
                </a:path>
              </a:pathLst>
            </a:custGeom>
            <a:solidFill>
              <a:srgbClr val="BCC9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485458" y="6799986"/>
              <a:ext cx="572770" cy="320675"/>
            </a:xfrm>
            <a:custGeom>
              <a:avLst/>
              <a:gdLst/>
              <a:ahLst/>
              <a:cxnLst/>
              <a:rect l="l" t="t" r="r" b="b"/>
              <a:pathLst>
                <a:path w="572770" h="320675">
                  <a:moveTo>
                    <a:pt x="185254" y="320192"/>
                  </a:moveTo>
                  <a:lnTo>
                    <a:pt x="176250" y="282232"/>
                  </a:lnTo>
                  <a:lnTo>
                    <a:pt x="162814" y="237490"/>
                  </a:lnTo>
                  <a:lnTo>
                    <a:pt x="147472" y="196900"/>
                  </a:lnTo>
                  <a:lnTo>
                    <a:pt x="129946" y="159766"/>
                  </a:lnTo>
                  <a:lnTo>
                    <a:pt x="109969" y="125336"/>
                  </a:lnTo>
                  <a:lnTo>
                    <a:pt x="87249" y="92875"/>
                  </a:lnTo>
                  <a:lnTo>
                    <a:pt x="61531" y="61658"/>
                  </a:lnTo>
                  <a:lnTo>
                    <a:pt x="32537" y="30949"/>
                  </a:lnTo>
                  <a:lnTo>
                    <a:pt x="0" y="0"/>
                  </a:lnTo>
                  <a:lnTo>
                    <a:pt x="13373" y="15506"/>
                  </a:lnTo>
                  <a:lnTo>
                    <a:pt x="27089" y="35115"/>
                  </a:lnTo>
                  <a:lnTo>
                    <a:pt x="56794" y="89535"/>
                  </a:lnTo>
                  <a:lnTo>
                    <a:pt x="73393" y="125844"/>
                  </a:lnTo>
                  <a:lnTo>
                    <a:pt x="91541" y="169202"/>
                  </a:lnTo>
                  <a:lnTo>
                    <a:pt x="111556" y="220357"/>
                  </a:lnTo>
                  <a:lnTo>
                    <a:pt x="133743" y="280035"/>
                  </a:lnTo>
                  <a:lnTo>
                    <a:pt x="148094" y="320192"/>
                  </a:lnTo>
                  <a:lnTo>
                    <a:pt x="185254" y="320192"/>
                  </a:lnTo>
                  <a:close/>
                </a:path>
                <a:path w="572770" h="320675">
                  <a:moveTo>
                    <a:pt x="572249" y="291160"/>
                  </a:moveTo>
                  <a:lnTo>
                    <a:pt x="548919" y="308965"/>
                  </a:lnTo>
                  <a:lnTo>
                    <a:pt x="540067" y="320179"/>
                  </a:lnTo>
                  <a:lnTo>
                    <a:pt x="559028" y="320179"/>
                  </a:lnTo>
                  <a:lnTo>
                    <a:pt x="563905" y="306235"/>
                  </a:lnTo>
                  <a:lnTo>
                    <a:pt x="572249" y="291160"/>
                  </a:lnTo>
                  <a:close/>
                </a:path>
              </a:pathLst>
            </a:custGeom>
            <a:solidFill>
              <a:srgbClr val="608F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8041" y="6881255"/>
              <a:ext cx="251335" cy="23891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682939" y="6886176"/>
              <a:ext cx="389255" cy="234315"/>
            </a:xfrm>
            <a:custGeom>
              <a:avLst/>
              <a:gdLst/>
              <a:ahLst/>
              <a:cxnLst/>
              <a:rect l="l" t="t" r="r" b="b"/>
              <a:pathLst>
                <a:path w="389254" h="234315">
                  <a:moveTo>
                    <a:pt x="388852" y="157899"/>
                  </a:moveTo>
                  <a:lnTo>
                    <a:pt x="364704" y="179096"/>
                  </a:lnTo>
                  <a:lnTo>
                    <a:pt x="342389" y="202735"/>
                  </a:lnTo>
                  <a:lnTo>
                    <a:pt x="321742" y="229377"/>
                  </a:lnTo>
                  <a:lnTo>
                    <a:pt x="318819" y="233989"/>
                  </a:lnTo>
                  <a:lnTo>
                    <a:pt x="344568" y="233989"/>
                  </a:lnTo>
                  <a:lnTo>
                    <a:pt x="364797" y="196963"/>
                  </a:lnTo>
                  <a:lnTo>
                    <a:pt x="388852" y="157899"/>
                  </a:lnTo>
                  <a:close/>
                </a:path>
                <a:path w="389254" h="234315">
                  <a:moveTo>
                    <a:pt x="317668" y="0"/>
                  </a:moveTo>
                  <a:lnTo>
                    <a:pt x="290171" y="29929"/>
                  </a:lnTo>
                  <a:lnTo>
                    <a:pt x="264657" y="62067"/>
                  </a:lnTo>
                  <a:lnTo>
                    <a:pt x="241199" y="96366"/>
                  </a:lnTo>
                  <a:lnTo>
                    <a:pt x="219874" y="132778"/>
                  </a:lnTo>
                  <a:lnTo>
                    <a:pt x="200757" y="171253"/>
                  </a:lnTo>
                  <a:lnTo>
                    <a:pt x="183923" y="211744"/>
                  </a:lnTo>
                  <a:lnTo>
                    <a:pt x="176338" y="233989"/>
                  </a:lnTo>
                  <a:lnTo>
                    <a:pt x="237616" y="233989"/>
                  </a:lnTo>
                  <a:lnTo>
                    <a:pt x="253024" y="174310"/>
                  </a:lnTo>
                  <a:lnTo>
                    <a:pt x="271305" y="115046"/>
                  </a:lnTo>
                  <a:lnTo>
                    <a:pt x="292762" y="56719"/>
                  </a:lnTo>
                  <a:lnTo>
                    <a:pt x="317668" y="0"/>
                  </a:lnTo>
                  <a:close/>
                </a:path>
                <a:path w="389254" h="234315">
                  <a:moveTo>
                    <a:pt x="24032" y="97180"/>
                  </a:moveTo>
                  <a:lnTo>
                    <a:pt x="10692" y="135688"/>
                  </a:lnTo>
                  <a:lnTo>
                    <a:pt x="1148" y="211797"/>
                  </a:lnTo>
                  <a:lnTo>
                    <a:pt x="0" y="233989"/>
                  </a:lnTo>
                  <a:lnTo>
                    <a:pt x="36229" y="233989"/>
                  </a:lnTo>
                  <a:lnTo>
                    <a:pt x="31701" y="194849"/>
                  </a:lnTo>
                  <a:lnTo>
                    <a:pt x="27024" y="143974"/>
                  </a:lnTo>
                  <a:lnTo>
                    <a:pt x="24032" y="97180"/>
                  </a:lnTo>
                  <a:close/>
                </a:path>
              </a:pathLst>
            </a:custGeom>
            <a:solidFill>
              <a:srgbClr val="5D7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2716" y="6968115"/>
              <a:ext cx="162413" cy="15205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57149" y="3492006"/>
              <a:ext cx="622300" cy="1133475"/>
            </a:xfrm>
            <a:custGeom>
              <a:avLst/>
              <a:gdLst/>
              <a:ahLst/>
              <a:cxnLst/>
              <a:rect l="l" t="t" r="r" b="b"/>
              <a:pathLst>
                <a:path w="622300" h="1133475">
                  <a:moveTo>
                    <a:pt x="8826" y="0"/>
                  </a:moveTo>
                  <a:lnTo>
                    <a:pt x="0" y="1352"/>
                  </a:lnTo>
                  <a:lnTo>
                    <a:pt x="0" y="1130607"/>
                  </a:lnTo>
                  <a:lnTo>
                    <a:pt x="235336" y="1133085"/>
                  </a:lnTo>
                  <a:lnTo>
                    <a:pt x="440592" y="1118220"/>
                  </a:lnTo>
                  <a:lnTo>
                    <a:pt x="500186" y="1108012"/>
                  </a:lnTo>
                  <a:lnTo>
                    <a:pt x="537067" y="1077133"/>
                  </a:lnTo>
                  <a:lnTo>
                    <a:pt x="573762" y="1026028"/>
                  </a:lnTo>
                  <a:lnTo>
                    <a:pt x="603725" y="960984"/>
                  </a:lnTo>
                  <a:lnTo>
                    <a:pt x="620408" y="888291"/>
                  </a:lnTo>
                  <a:lnTo>
                    <a:pt x="621723" y="851040"/>
                  </a:lnTo>
                  <a:lnTo>
                    <a:pt x="617263" y="814236"/>
                  </a:lnTo>
                  <a:lnTo>
                    <a:pt x="587744" y="745108"/>
                  </a:lnTo>
                  <a:lnTo>
                    <a:pt x="561047" y="714356"/>
                  </a:lnTo>
                  <a:lnTo>
                    <a:pt x="525302" y="687195"/>
                  </a:lnTo>
                  <a:lnTo>
                    <a:pt x="479689" y="664409"/>
                  </a:lnTo>
                  <a:lnTo>
                    <a:pt x="423390" y="646786"/>
                  </a:lnTo>
                  <a:lnTo>
                    <a:pt x="443523" y="603130"/>
                  </a:lnTo>
                  <a:lnTo>
                    <a:pt x="459407" y="555762"/>
                  </a:lnTo>
                  <a:lnTo>
                    <a:pt x="465841" y="503693"/>
                  </a:lnTo>
                  <a:lnTo>
                    <a:pt x="457629" y="445936"/>
                  </a:lnTo>
                  <a:lnTo>
                    <a:pt x="428896" y="397296"/>
                  </a:lnTo>
                  <a:lnTo>
                    <a:pt x="388753" y="374981"/>
                  </a:lnTo>
                  <a:lnTo>
                    <a:pt x="289201" y="374981"/>
                  </a:lnTo>
                  <a:lnTo>
                    <a:pt x="300864" y="349301"/>
                  </a:lnTo>
                  <a:lnTo>
                    <a:pt x="306121" y="312948"/>
                  </a:lnTo>
                  <a:lnTo>
                    <a:pt x="302570" y="273573"/>
                  </a:lnTo>
                  <a:lnTo>
                    <a:pt x="287810" y="238825"/>
                  </a:lnTo>
                  <a:lnTo>
                    <a:pt x="259440" y="216357"/>
                  </a:lnTo>
                  <a:lnTo>
                    <a:pt x="215059" y="213818"/>
                  </a:lnTo>
                  <a:lnTo>
                    <a:pt x="211461" y="166190"/>
                  </a:lnTo>
                  <a:lnTo>
                    <a:pt x="199510" y="123480"/>
                  </a:lnTo>
                  <a:lnTo>
                    <a:pt x="180214" y="86214"/>
                  </a:lnTo>
                  <a:lnTo>
                    <a:pt x="154580" y="54920"/>
                  </a:lnTo>
                  <a:lnTo>
                    <a:pt x="123617" y="30124"/>
                  </a:lnTo>
                  <a:lnTo>
                    <a:pt x="88332" y="12355"/>
                  </a:lnTo>
                  <a:lnTo>
                    <a:pt x="49732" y="2137"/>
                  </a:lnTo>
                  <a:lnTo>
                    <a:pt x="8826" y="0"/>
                  </a:lnTo>
                  <a:close/>
                </a:path>
                <a:path w="622300" h="1133475">
                  <a:moveTo>
                    <a:pt x="341447" y="367283"/>
                  </a:moveTo>
                  <a:lnTo>
                    <a:pt x="305285" y="370317"/>
                  </a:lnTo>
                  <a:lnTo>
                    <a:pt x="289201" y="374981"/>
                  </a:lnTo>
                  <a:lnTo>
                    <a:pt x="388753" y="374981"/>
                  </a:lnTo>
                  <a:lnTo>
                    <a:pt x="386409" y="373678"/>
                  </a:lnTo>
                  <a:lnTo>
                    <a:pt x="341447" y="367283"/>
                  </a:lnTo>
                  <a:close/>
                </a:path>
              </a:pathLst>
            </a:custGeom>
            <a:solidFill>
              <a:srgbClr val="3556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57149" y="4673723"/>
              <a:ext cx="567690" cy="246379"/>
            </a:xfrm>
            <a:custGeom>
              <a:avLst/>
              <a:gdLst/>
              <a:ahLst/>
              <a:cxnLst/>
              <a:rect l="l" t="t" r="r" b="b"/>
              <a:pathLst>
                <a:path w="567690" h="246379">
                  <a:moveTo>
                    <a:pt x="0" y="8548"/>
                  </a:moveTo>
                  <a:lnTo>
                    <a:pt x="0" y="246008"/>
                  </a:lnTo>
                  <a:lnTo>
                    <a:pt x="49667" y="245888"/>
                  </a:lnTo>
                  <a:lnTo>
                    <a:pt x="107572" y="242349"/>
                  </a:lnTo>
                  <a:lnTo>
                    <a:pt x="155185" y="232245"/>
                  </a:lnTo>
                  <a:lnTo>
                    <a:pt x="207938" y="215837"/>
                  </a:lnTo>
                  <a:lnTo>
                    <a:pt x="251873" y="209527"/>
                  </a:lnTo>
                  <a:lnTo>
                    <a:pt x="400228" y="209527"/>
                  </a:lnTo>
                  <a:lnTo>
                    <a:pt x="405476" y="208210"/>
                  </a:lnTo>
                  <a:lnTo>
                    <a:pt x="444692" y="196716"/>
                  </a:lnTo>
                  <a:lnTo>
                    <a:pt x="495862" y="188633"/>
                  </a:lnTo>
                  <a:lnTo>
                    <a:pt x="513091" y="187792"/>
                  </a:lnTo>
                  <a:lnTo>
                    <a:pt x="534092" y="185977"/>
                  </a:lnTo>
                  <a:lnTo>
                    <a:pt x="553841" y="181187"/>
                  </a:lnTo>
                  <a:lnTo>
                    <a:pt x="567312" y="171424"/>
                  </a:lnTo>
                  <a:lnTo>
                    <a:pt x="565065" y="141010"/>
                  </a:lnTo>
                  <a:lnTo>
                    <a:pt x="532643" y="115154"/>
                  </a:lnTo>
                  <a:lnTo>
                    <a:pt x="495080" y="96808"/>
                  </a:lnTo>
                  <a:lnTo>
                    <a:pt x="477409" y="88925"/>
                  </a:lnTo>
                  <a:lnTo>
                    <a:pt x="475577" y="56954"/>
                  </a:lnTo>
                  <a:lnTo>
                    <a:pt x="449476" y="32462"/>
                  </a:lnTo>
                  <a:lnTo>
                    <a:pt x="408318" y="15063"/>
                  </a:lnTo>
                  <a:lnTo>
                    <a:pt x="407899" y="14968"/>
                  </a:lnTo>
                  <a:lnTo>
                    <a:pt x="102032" y="14968"/>
                  </a:lnTo>
                  <a:lnTo>
                    <a:pt x="40891" y="12118"/>
                  </a:lnTo>
                  <a:lnTo>
                    <a:pt x="0" y="8548"/>
                  </a:lnTo>
                  <a:close/>
                </a:path>
                <a:path w="567690" h="246379">
                  <a:moveTo>
                    <a:pt x="400228" y="209527"/>
                  </a:moveTo>
                  <a:lnTo>
                    <a:pt x="251873" y="209527"/>
                  </a:lnTo>
                  <a:lnTo>
                    <a:pt x="292070" y="210653"/>
                  </a:lnTo>
                  <a:lnTo>
                    <a:pt x="333607" y="216547"/>
                  </a:lnTo>
                  <a:lnTo>
                    <a:pt x="370889" y="216893"/>
                  </a:lnTo>
                  <a:lnTo>
                    <a:pt x="400228" y="209527"/>
                  </a:lnTo>
                  <a:close/>
                </a:path>
                <a:path w="567690" h="246379">
                  <a:moveTo>
                    <a:pt x="317682" y="0"/>
                  </a:moveTo>
                  <a:lnTo>
                    <a:pt x="286630" y="1562"/>
                  </a:lnTo>
                  <a:lnTo>
                    <a:pt x="226869" y="10576"/>
                  </a:lnTo>
                  <a:lnTo>
                    <a:pt x="164681" y="14750"/>
                  </a:lnTo>
                  <a:lnTo>
                    <a:pt x="102032" y="14968"/>
                  </a:lnTo>
                  <a:lnTo>
                    <a:pt x="407899" y="14968"/>
                  </a:lnTo>
                  <a:lnTo>
                    <a:pt x="361316" y="4371"/>
                  </a:lnTo>
                  <a:lnTo>
                    <a:pt x="317682" y="0"/>
                  </a:lnTo>
                  <a:close/>
                </a:path>
              </a:pathLst>
            </a:custGeom>
            <a:solidFill>
              <a:srgbClr val="A394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57149" y="4539630"/>
              <a:ext cx="399415" cy="191770"/>
            </a:xfrm>
            <a:custGeom>
              <a:avLst/>
              <a:gdLst/>
              <a:ahLst/>
              <a:cxnLst/>
              <a:rect l="l" t="t" r="r" b="b"/>
              <a:pathLst>
                <a:path w="399415" h="191770">
                  <a:moveTo>
                    <a:pt x="227170" y="177726"/>
                  </a:moveTo>
                  <a:lnTo>
                    <a:pt x="18595" y="177726"/>
                  </a:lnTo>
                  <a:lnTo>
                    <a:pt x="50306" y="178947"/>
                  </a:lnTo>
                  <a:lnTo>
                    <a:pt x="93787" y="186003"/>
                  </a:lnTo>
                  <a:lnTo>
                    <a:pt x="145578" y="191225"/>
                  </a:lnTo>
                  <a:lnTo>
                    <a:pt x="202223" y="186945"/>
                  </a:lnTo>
                  <a:lnTo>
                    <a:pt x="227170" y="177726"/>
                  </a:lnTo>
                  <a:close/>
                </a:path>
                <a:path w="399415" h="191770">
                  <a:moveTo>
                    <a:pt x="0" y="0"/>
                  </a:moveTo>
                  <a:lnTo>
                    <a:pt x="0" y="182693"/>
                  </a:lnTo>
                  <a:lnTo>
                    <a:pt x="18595" y="177726"/>
                  </a:lnTo>
                  <a:lnTo>
                    <a:pt x="227170" y="177726"/>
                  </a:lnTo>
                  <a:lnTo>
                    <a:pt x="260263" y="165496"/>
                  </a:lnTo>
                  <a:lnTo>
                    <a:pt x="375914" y="165496"/>
                  </a:lnTo>
                  <a:lnTo>
                    <a:pt x="389333" y="159654"/>
                  </a:lnTo>
                  <a:lnTo>
                    <a:pt x="399103" y="132163"/>
                  </a:lnTo>
                  <a:lnTo>
                    <a:pt x="376943" y="106456"/>
                  </a:lnTo>
                  <a:lnTo>
                    <a:pt x="342579" y="85755"/>
                  </a:lnTo>
                  <a:lnTo>
                    <a:pt x="315737" y="73281"/>
                  </a:lnTo>
                  <a:lnTo>
                    <a:pt x="288761" y="58425"/>
                  </a:lnTo>
                  <a:lnTo>
                    <a:pt x="263306" y="41680"/>
                  </a:lnTo>
                  <a:lnTo>
                    <a:pt x="236978" y="26875"/>
                  </a:lnTo>
                  <a:lnTo>
                    <a:pt x="127993" y="26875"/>
                  </a:lnTo>
                  <a:lnTo>
                    <a:pt x="113903" y="25870"/>
                  </a:lnTo>
                  <a:lnTo>
                    <a:pt x="101435" y="21257"/>
                  </a:lnTo>
                  <a:lnTo>
                    <a:pt x="89318" y="15436"/>
                  </a:lnTo>
                  <a:lnTo>
                    <a:pt x="76278" y="10810"/>
                  </a:lnTo>
                  <a:lnTo>
                    <a:pt x="48391" y="6295"/>
                  </a:lnTo>
                  <a:lnTo>
                    <a:pt x="0" y="0"/>
                  </a:lnTo>
                  <a:close/>
                </a:path>
                <a:path w="399415" h="191770">
                  <a:moveTo>
                    <a:pt x="375914" y="165496"/>
                  </a:moveTo>
                  <a:lnTo>
                    <a:pt x="260263" y="165496"/>
                  </a:lnTo>
                  <a:lnTo>
                    <a:pt x="292094" y="167135"/>
                  </a:lnTo>
                  <a:lnTo>
                    <a:pt x="326508" y="172162"/>
                  </a:lnTo>
                  <a:lnTo>
                    <a:pt x="360067" y="172395"/>
                  </a:lnTo>
                  <a:lnTo>
                    <a:pt x="375914" y="165496"/>
                  </a:lnTo>
                  <a:close/>
                </a:path>
                <a:path w="399415" h="191770">
                  <a:moveTo>
                    <a:pt x="185328" y="16154"/>
                  </a:moveTo>
                  <a:lnTo>
                    <a:pt x="166134" y="19092"/>
                  </a:lnTo>
                  <a:lnTo>
                    <a:pt x="147392" y="23479"/>
                  </a:lnTo>
                  <a:lnTo>
                    <a:pt x="127993" y="26875"/>
                  </a:lnTo>
                  <a:lnTo>
                    <a:pt x="236978" y="26875"/>
                  </a:lnTo>
                  <a:lnTo>
                    <a:pt x="236654" y="26693"/>
                  </a:lnTo>
                  <a:lnTo>
                    <a:pt x="206085" y="17109"/>
                  </a:lnTo>
                  <a:lnTo>
                    <a:pt x="185328" y="16154"/>
                  </a:lnTo>
                  <a:close/>
                </a:path>
              </a:pathLst>
            </a:custGeom>
            <a:solidFill>
              <a:srgbClr val="BEB6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57149" y="4561246"/>
              <a:ext cx="15240" cy="60960"/>
            </a:xfrm>
            <a:custGeom>
              <a:avLst/>
              <a:gdLst/>
              <a:ahLst/>
              <a:cxnLst/>
              <a:rect l="l" t="t" r="r" b="b"/>
              <a:pathLst>
                <a:path w="15240" h="60960">
                  <a:moveTo>
                    <a:pt x="172" y="53"/>
                  </a:moveTo>
                  <a:lnTo>
                    <a:pt x="0" y="0"/>
                  </a:lnTo>
                  <a:lnTo>
                    <a:pt x="0" y="60355"/>
                  </a:lnTo>
                  <a:lnTo>
                    <a:pt x="15217" y="37199"/>
                  </a:lnTo>
                  <a:lnTo>
                    <a:pt x="14941" y="13808"/>
                  </a:lnTo>
                  <a:lnTo>
                    <a:pt x="172" y="53"/>
                  </a:lnTo>
                  <a:close/>
                </a:path>
              </a:pathLst>
            </a:custGeom>
            <a:solidFill>
              <a:srgbClr val="CFC5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7149" y="4794579"/>
              <a:ext cx="217495" cy="17065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840126" y="6553452"/>
              <a:ext cx="280035" cy="567055"/>
            </a:xfrm>
            <a:custGeom>
              <a:avLst/>
              <a:gdLst/>
              <a:ahLst/>
              <a:cxnLst/>
              <a:rect l="l" t="t" r="r" b="b"/>
              <a:pathLst>
                <a:path w="280034" h="567054">
                  <a:moveTo>
                    <a:pt x="279963" y="0"/>
                  </a:moveTo>
                  <a:lnTo>
                    <a:pt x="213883" y="24936"/>
                  </a:lnTo>
                  <a:lnTo>
                    <a:pt x="172523" y="120748"/>
                  </a:lnTo>
                  <a:lnTo>
                    <a:pt x="176950" y="214704"/>
                  </a:lnTo>
                  <a:lnTo>
                    <a:pt x="187287" y="257074"/>
                  </a:lnTo>
                  <a:lnTo>
                    <a:pt x="121679" y="279319"/>
                  </a:lnTo>
                  <a:lnTo>
                    <a:pt x="83386" y="301732"/>
                  </a:lnTo>
                  <a:lnTo>
                    <a:pt x="57626" y="337811"/>
                  </a:lnTo>
                  <a:lnTo>
                    <a:pt x="29616" y="401054"/>
                  </a:lnTo>
                  <a:lnTo>
                    <a:pt x="0" y="543908"/>
                  </a:lnTo>
                  <a:lnTo>
                    <a:pt x="1813" y="566713"/>
                  </a:lnTo>
                  <a:lnTo>
                    <a:pt x="279963" y="566713"/>
                  </a:lnTo>
                  <a:lnTo>
                    <a:pt x="279963" y="0"/>
                  </a:lnTo>
                  <a:close/>
                </a:path>
              </a:pathLst>
            </a:custGeom>
            <a:solidFill>
              <a:srgbClr val="4982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523368" y="7060274"/>
              <a:ext cx="407034" cy="60325"/>
            </a:xfrm>
            <a:custGeom>
              <a:avLst/>
              <a:gdLst/>
              <a:ahLst/>
              <a:cxnLst/>
              <a:rect l="l" t="t" r="r" b="b"/>
              <a:pathLst>
                <a:path w="407034" h="60325">
                  <a:moveTo>
                    <a:pt x="56299" y="36315"/>
                  </a:moveTo>
                  <a:lnTo>
                    <a:pt x="15128" y="47471"/>
                  </a:lnTo>
                  <a:lnTo>
                    <a:pt x="0" y="59892"/>
                  </a:lnTo>
                  <a:lnTo>
                    <a:pt x="134969" y="59892"/>
                  </a:lnTo>
                  <a:lnTo>
                    <a:pt x="128092" y="58870"/>
                  </a:lnTo>
                  <a:lnTo>
                    <a:pt x="79934" y="39970"/>
                  </a:lnTo>
                  <a:lnTo>
                    <a:pt x="56299" y="36315"/>
                  </a:lnTo>
                  <a:close/>
                </a:path>
                <a:path w="407034" h="60325">
                  <a:moveTo>
                    <a:pt x="271075" y="0"/>
                  </a:moveTo>
                  <a:lnTo>
                    <a:pt x="232416" y="13767"/>
                  </a:lnTo>
                  <a:lnTo>
                    <a:pt x="199154" y="34421"/>
                  </a:lnTo>
                  <a:lnTo>
                    <a:pt x="172028" y="53462"/>
                  </a:lnTo>
                  <a:lnTo>
                    <a:pt x="157442" y="59892"/>
                  </a:lnTo>
                  <a:lnTo>
                    <a:pt x="406869" y="59892"/>
                  </a:lnTo>
                  <a:lnTo>
                    <a:pt x="393796" y="51984"/>
                  </a:lnTo>
                  <a:lnTo>
                    <a:pt x="361632" y="27133"/>
                  </a:lnTo>
                  <a:lnTo>
                    <a:pt x="314394" y="1621"/>
                  </a:lnTo>
                  <a:lnTo>
                    <a:pt x="271075" y="0"/>
                  </a:lnTo>
                  <a:close/>
                </a:path>
              </a:pathLst>
            </a:custGeom>
            <a:solidFill>
              <a:srgbClr val="9C8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785096" y="711752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888" y="2645"/>
                  </a:lnTo>
                  <a:lnTo>
                    <a:pt x="1674" y="2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5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523370" y="7096597"/>
              <a:ext cx="135255" cy="24130"/>
            </a:xfrm>
            <a:custGeom>
              <a:avLst/>
              <a:gdLst/>
              <a:ahLst/>
              <a:cxnLst/>
              <a:rect l="l" t="t" r="r" b="b"/>
              <a:pathLst>
                <a:path w="135254" h="24129">
                  <a:moveTo>
                    <a:pt x="56300" y="0"/>
                  </a:moveTo>
                  <a:lnTo>
                    <a:pt x="15128" y="11150"/>
                  </a:lnTo>
                  <a:lnTo>
                    <a:pt x="0" y="23568"/>
                  </a:lnTo>
                  <a:lnTo>
                    <a:pt x="134919" y="23568"/>
                  </a:lnTo>
                  <a:lnTo>
                    <a:pt x="128093" y="22554"/>
                  </a:lnTo>
                  <a:lnTo>
                    <a:pt x="79936" y="3654"/>
                  </a:lnTo>
                  <a:lnTo>
                    <a:pt x="56300" y="0"/>
                  </a:lnTo>
                  <a:close/>
                </a:path>
              </a:pathLst>
            </a:custGeom>
            <a:solidFill>
              <a:srgbClr val="B8B1A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7002" y="1046644"/>
              <a:ext cx="138316" cy="21864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258697" y="1155064"/>
              <a:ext cx="276860" cy="124460"/>
            </a:xfrm>
            <a:custGeom>
              <a:avLst/>
              <a:gdLst/>
              <a:ahLst/>
              <a:cxnLst/>
              <a:rect l="l" t="t" r="r" b="b"/>
              <a:pathLst>
                <a:path w="276859" h="124459">
                  <a:moveTo>
                    <a:pt x="276479" y="33248"/>
                  </a:moveTo>
                  <a:lnTo>
                    <a:pt x="77304" y="33248"/>
                  </a:lnTo>
                  <a:lnTo>
                    <a:pt x="75184" y="22733"/>
                  </a:lnTo>
                  <a:lnTo>
                    <a:pt x="67208" y="10896"/>
                  </a:lnTo>
                  <a:lnTo>
                    <a:pt x="55372" y="2921"/>
                  </a:lnTo>
                  <a:lnTo>
                    <a:pt x="40894" y="0"/>
                  </a:lnTo>
                  <a:lnTo>
                    <a:pt x="26416" y="2921"/>
                  </a:lnTo>
                  <a:lnTo>
                    <a:pt x="14579" y="10896"/>
                  </a:lnTo>
                  <a:lnTo>
                    <a:pt x="6604" y="22733"/>
                  </a:lnTo>
                  <a:lnTo>
                    <a:pt x="4470" y="33248"/>
                  </a:lnTo>
                  <a:lnTo>
                    <a:pt x="0" y="33248"/>
                  </a:lnTo>
                  <a:lnTo>
                    <a:pt x="4787" y="42735"/>
                  </a:lnTo>
                  <a:lnTo>
                    <a:pt x="6604" y="51701"/>
                  </a:lnTo>
                  <a:lnTo>
                    <a:pt x="14579" y="63525"/>
                  </a:lnTo>
                  <a:lnTo>
                    <a:pt x="15684" y="64287"/>
                  </a:lnTo>
                  <a:lnTo>
                    <a:pt x="18262" y="69354"/>
                  </a:lnTo>
                  <a:lnTo>
                    <a:pt x="50165" y="98158"/>
                  </a:lnTo>
                  <a:lnTo>
                    <a:pt x="92036" y="117221"/>
                  </a:lnTo>
                  <a:lnTo>
                    <a:pt x="140220" y="124117"/>
                  </a:lnTo>
                  <a:lnTo>
                    <a:pt x="187794" y="117221"/>
                  </a:lnTo>
                  <a:lnTo>
                    <a:pt x="228295" y="98158"/>
                  </a:lnTo>
                  <a:lnTo>
                    <a:pt x="258838" y="69354"/>
                  </a:lnTo>
                  <a:lnTo>
                    <a:pt x="276479" y="33248"/>
                  </a:lnTo>
                  <a:close/>
                </a:path>
              </a:pathLst>
            </a:custGeom>
            <a:solidFill>
              <a:srgbClr val="4E87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225638" y="1177823"/>
              <a:ext cx="76835" cy="22225"/>
            </a:xfrm>
            <a:custGeom>
              <a:avLst/>
              <a:gdLst/>
              <a:ahLst/>
              <a:cxnLst/>
              <a:rect l="l" t="t" r="r" b="b"/>
              <a:pathLst>
                <a:path w="76834" h="22225">
                  <a:moveTo>
                    <a:pt x="37592" y="6515"/>
                  </a:moveTo>
                  <a:lnTo>
                    <a:pt x="0" y="17703"/>
                  </a:lnTo>
                  <a:lnTo>
                    <a:pt x="37541" y="22123"/>
                  </a:lnTo>
                  <a:lnTo>
                    <a:pt x="37592" y="6515"/>
                  </a:lnTo>
                  <a:close/>
                </a:path>
                <a:path w="76834" h="22225">
                  <a:moveTo>
                    <a:pt x="76276" y="6731"/>
                  </a:moveTo>
                  <a:lnTo>
                    <a:pt x="72377" y="825"/>
                  </a:lnTo>
                  <a:lnTo>
                    <a:pt x="68402" y="0"/>
                  </a:lnTo>
                  <a:lnTo>
                    <a:pt x="62484" y="3886"/>
                  </a:lnTo>
                  <a:lnTo>
                    <a:pt x="61671" y="7861"/>
                  </a:lnTo>
                  <a:lnTo>
                    <a:pt x="63614" y="10820"/>
                  </a:lnTo>
                  <a:lnTo>
                    <a:pt x="65557" y="13779"/>
                  </a:lnTo>
                  <a:lnTo>
                    <a:pt x="69532" y="14605"/>
                  </a:lnTo>
                  <a:lnTo>
                    <a:pt x="75450" y="10706"/>
                  </a:lnTo>
                  <a:lnTo>
                    <a:pt x="76276" y="6731"/>
                  </a:lnTo>
                  <a:close/>
                </a:path>
              </a:pathLst>
            </a:custGeom>
            <a:solidFill>
              <a:srgbClr val="2728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525195" y="1188489"/>
              <a:ext cx="76835" cy="48895"/>
            </a:xfrm>
            <a:custGeom>
              <a:avLst/>
              <a:gdLst/>
              <a:ahLst/>
              <a:cxnLst/>
              <a:rect l="l" t="t" r="r" b="b"/>
              <a:pathLst>
                <a:path w="76834" h="48894">
                  <a:moveTo>
                    <a:pt x="0" y="0"/>
                  </a:moveTo>
                  <a:lnTo>
                    <a:pt x="63855" y="48450"/>
                  </a:lnTo>
                  <a:lnTo>
                    <a:pt x="76758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7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262880" y="1181652"/>
              <a:ext cx="157480" cy="210820"/>
            </a:xfrm>
            <a:custGeom>
              <a:avLst/>
              <a:gdLst/>
              <a:ahLst/>
              <a:cxnLst/>
              <a:rect l="l" t="t" r="r" b="b"/>
              <a:pathLst>
                <a:path w="157480" h="210819">
                  <a:moveTo>
                    <a:pt x="81686" y="0"/>
                  </a:moveTo>
                  <a:lnTo>
                    <a:pt x="0" y="210642"/>
                  </a:lnTo>
                  <a:lnTo>
                    <a:pt x="33540" y="206748"/>
                  </a:lnTo>
                  <a:lnTo>
                    <a:pt x="50767" y="204453"/>
                  </a:lnTo>
                  <a:lnTo>
                    <a:pt x="62585" y="201930"/>
                  </a:lnTo>
                  <a:lnTo>
                    <a:pt x="74305" y="198393"/>
                  </a:lnTo>
                  <a:lnTo>
                    <a:pt x="77173" y="198212"/>
                  </a:lnTo>
                  <a:lnTo>
                    <a:pt x="120831" y="171050"/>
                  </a:lnTo>
                  <a:lnTo>
                    <a:pt x="145084" y="140980"/>
                  </a:lnTo>
                  <a:lnTo>
                    <a:pt x="157246" y="105282"/>
                  </a:lnTo>
                  <a:lnTo>
                    <a:pt x="151974" y="66916"/>
                  </a:lnTo>
                  <a:lnTo>
                    <a:pt x="123926" y="28841"/>
                  </a:lnTo>
                  <a:lnTo>
                    <a:pt x="118399" y="24461"/>
                  </a:lnTo>
                  <a:lnTo>
                    <a:pt x="108011" y="16864"/>
                  </a:lnTo>
                  <a:lnTo>
                    <a:pt x="95021" y="8044"/>
                  </a:lnTo>
                  <a:lnTo>
                    <a:pt x="81686" y="0"/>
                  </a:lnTo>
                  <a:close/>
                </a:path>
              </a:pathLst>
            </a:custGeom>
            <a:solidFill>
              <a:srgbClr val="165A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3301" y="776548"/>
              <a:ext cx="154469" cy="24419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68184" y="897648"/>
              <a:ext cx="309245" cy="139065"/>
            </a:xfrm>
            <a:custGeom>
              <a:avLst/>
              <a:gdLst/>
              <a:ahLst/>
              <a:cxnLst/>
              <a:rect l="l" t="t" r="r" b="b"/>
              <a:pathLst>
                <a:path w="309244" h="139065">
                  <a:moveTo>
                    <a:pt x="308787" y="37122"/>
                  </a:moveTo>
                  <a:lnTo>
                    <a:pt x="86321" y="37122"/>
                  </a:lnTo>
                  <a:lnTo>
                    <a:pt x="83959" y="25374"/>
                  </a:lnTo>
                  <a:lnTo>
                    <a:pt x="75057" y="12166"/>
                  </a:lnTo>
                  <a:lnTo>
                    <a:pt x="61836" y="3263"/>
                  </a:lnTo>
                  <a:lnTo>
                    <a:pt x="45656" y="0"/>
                  </a:lnTo>
                  <a:lnTo>
                    <a:pt x="29489" y="3263"/>
                  </a:lnTo>
                  <a:lnTo>
                    <a:pt x="16281" y="12166"/>
                  </a:lnTo>
                  <a:lnTo>
                    <a:pt x="7378" y="25374"/>
                  </a:lnTo>
                  <a:lnTo>
                    <a:pt x="4991" y="37122"/>
                  </a:lnTo>
                  <a:lnTo>
                    <a:pt x="0" y="37122"/>
                  </a:lnTo>
                  <a:lnTo>
                    <a:pt x="5346" y="47713"/>
                  </a:lnTo>
                  <a:lnTo>
                    <a:pt x="7378" y="57734"/>
                  </a:lnTo>
                  <a:lnTo>
                    <a:pt x="16281" y="70942"/>
                  </a:lnTo>
                  <a:lnTo>
                    <a:pt x="17500" y="71780"/>
                  </a:lnTo>
                  <a:lnTo>
                    <a:pt x="20383" y="77457"/>
                  </a:lnTo>
                  <a:lnTo>
                    <a:pt x="56019" y="109613"/>
                  </a:lnTo>
                  <a:lnTo>
                    <a:pt x="102793" y="130898"/>
                  </a:lnTo>
                  <a:lnTo>
                    <a:pt x="156616" y="138595"/>
                  </a:lnTo>
                  <a:lnTo>
                    <a:pt x="209727" y="130898"/>
                  </a:lnTo>
                  <a:lnTo>
                    <a:pt x="254977" y="109613"/>
                  </a:lnTo>
                  <a:lnTo>
                    <a:pt x="289077" y="77457"/>
                  </a:lnTo>
                  <a:lnTo>
                    <a:pt x="308787" y="37122"/>
                  </a:lnTo>
                  <a:close/>
                </a:path>
              </a:pathLst>
            </a:custGeom>
            <a:solidFill>
              <a:srgbClr val="4E87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831253" y="923048"/>
              <a:ext cx="85725" cy="24765"/>
            </a:xfrm>
            <a:custGeom>
              <a:avLst/>
              <a:gdLst/>
              <a:ahLst/>
              <a:cxnLst/>
              <a:rect l="l" t="t" r="r" b="b"/>
              <a:pathLst>
                <a:path w="85725" h="24765">
                  <a:moveTo>
                    <a:pt x="41986" y="7277"/>
                  </a:moveTo>
                  <a:lnTo>
                    <a:pt x="0" y="19786"/>
                  </a:lnTo>
                  <a:lnTo>
                    <a:pt x="41922" y="24714"/>
                  </a:lnTo>
                  <a:lnTo>
                    <a:pt x="41986" y="7277"/>
                  </a:lnTo>
                  <a:close/>
                </a:path>
                <a:path w="85725" h="24765">
                  <a:moveTo>
                    <a:pt x="85178" y="7518"/>
                  </a:moveTo>
                  <a:lnTo>
                    <a:pt x="80835" y="914"/>
                  </a:lnTo>
                  <a:lnTo>
                    <a:pt x="76390" y="0"/>
                  </a:lnTo>
                  <a:lnTo>
                    <a:pt x="69786" y="4343"/>
                  </a:lnTo>
                  <a:lnTo>
                    <a:pt x="68872" y="8788"/>
                  </a:lnTo>
                  <a:lnTo>
                    <a:pt x="71043" y="12090"/>
                  </a:lnTo>
                  <a:lnTo>
                    <a:pt x="73215" y="15392"/>
                  </a:lnTo>
                  <a:lnTo>
                    <a:pt x="77660" y="16306"/>
                  </a:lnTo>
                  <a:lnTo>
                    <a:pt x="84277" y="11963"/>
                  </a:lnTo>
                  <a:lnTo>
                    <a:pt x="85178" y="7518"/>
                  </a:lnTo>
                  <a:close/>
                </a:path>
              </a:pathLst>
            </a:custGeom>
            <a:solidFill>
              <a:srgbClr val="2728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165819" y="934964"/>
              <a:ext cx="85725" cy="54610"/>
            </a:xfrm>
            <a:custGeom>
              <a:avLst/>
              <a:gdLst/>
              <a:ahLst/>
              <a:cxnLst/>
              <a:rect l="l" t="t" r="r" b="b"/>
              <a:pathLst>
                <a:path w="85725" h="54609">
                  <a:moveTo>
                    <a:pt x="0" y="0"/>
                  </a:moveTo>
                  <a:lnTo>
                    <a:pt x="71310" y="54114"/>
                  </a:lnTo>
                  <a:lnTo>
                    <a:pt x="85724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7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72851" y="927331"/>
              <a:ext cx="175895" cy="235585"/>
            </a:xfrm>
            <a:custGeom>
              <a:avLst/>
              <a:gdLst/>
              <a:ahLst/>
              <a:cxnLst/>
              <a:rect l="l" t="t" r="r" b="b"/>
              <a:pathLst>
                <a:path w="175894" h="235584">
                  <a:moveTo>
                    <a:pt x="91236" y="0"/>
                  </a:moveTo>
                  <a:lnTo>
                    <a:pt x="0" y="235254"/>
                  </a:lnTo>
                  <a:lnTo>
                    <a:pt x="37458" y="230905"/>
                  </a:lnTo>
                  <a:lnTo>
                    <a:pt x="56696" y="228343"/>
                  </a:lnTo>
                  <a:lnTo>
                    <a:pt x="69888" y="225526"/>
                  </a:lnTo>
                  <a:lnTo>
                    <a:pt x="82977" y="221574"/>
                  </a:lnTo>
                  <a:lnTo>
                    <a:pt x="86183" y="221372"/>
                  </a:lnTo>
                  <a:lnTo>
                    <a:pt x="134944" y="191040"/>
                  </a:lnTo>
                  <a:lnTo>
                    <a:pt x="162033" y="157453"/>
                  </a:lnTo>
                  <a:lnTo>
                    <a:pt x="175617" y="117582"/>
                  </a:lnTo>
                  <a:lnTo>
                    <a:pt x="169729" y="74735"/>
                  </a:lnTo>
                  <a:lnTo>
                    <a:pt x="138404" y="32219"/>
                  </a:lnTo>
                  <a:lnTo>
                    <a:pt x="132229" y="27326"/>
                  </a:lnTo>
                  <a:lnTo>
                    <a:pt x="120626" y="18838"/>
                  </a:lnTo>
                  <a:lnTo>
                    <a:pt x="106120" y="8986"/>
                  </a:lnTo>
                  <a:lnTo>
                    <a:pt x="91236" y="0"/>
                  </a:lnTo>
                  <a:close/>
                </a:path>
              </a:pathLst>
            </a:custGeom>
            <a:solidFill>
              <a:srgbClr val="165A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7149" y="5235030"/>
              <a:ext cx="4346891" cy="188513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8031" y="5843745"/>
              <a:ext cx="247445" cy="23323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41379" y="584516"/>
              <a:ext cx="5732432" cy="449773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57149" y="7120153"/>
              <a:ext cx="6663055" cy="681355"/>
            </a:xfrm>
            <a:custGeom>
              <a:avLst/>
              <a:gdLst/>
              <a:ahLst/>
              <a:cxnLst/>
              <a:rect l="l" t="t" r="r" b="b"/>
              <a:pathLst>
                <a:path w="6663055" h="681354">
                  <a:moveTo>
                    <a:pt x="6662953" y="0"/>
                  </a:moveTo>
                  <a:lnTo>
                    <a:pt x="0" y="0"/>
                  </a:lnTo>
                  <a:lnTo>
                    <a:pt x="0" y="681228"/>
                  </a:lnTo>
                  <a:lnTo>
                    <a:pt x="6662953" y="681228"/>
                  </a:lnTo>
                  <a:lnTo>
                    <a:pt x="6662953" y="0"/>
                  </a:lnTo>
                  <a:close/>
                </a:path>
              </a:pathLst>
            </a:custGeom>
            <a:solidFill>
              <a:srgbClr val="1069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2540193" y="7201673"/>
            <a:ext cx="247967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FFFFFF"/>
                </a:solidFill>
                <a:latin typeface="Millesime"/>
                <a:cs typeface="Millesime"/>
              </a:rPr>
              <a:t>TRÄNINGSSAL</a:t>
            </a:r>
            <a:endParaRPr sz="3200">
              <a:latin typeface="Millesime"/>
              <a:cs typeface="Millesim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148" y="457212"/>
            <a:ext cx="6663055" cy="7334250"/>
            <a:chOff x="457148" y="457212"/>
            <a:chExt cx="6663055" cy="7334250"/>
          </a:xfrm>
        </p:grpSpPr>
        <p:sp>
          <p:nvSpPr>
            <p:cNvPr id="3" name="object 3"/>
            <p:cNvSpPr/>
            <p:nvPr/>
          </p:nvSpPr>
          <p:spPr>
            <a:xfrm>
              <a:off x="457149" y="457212"/>
              <a:ext cx="6663055" cy="6663055"/>
            </a:xfrm>
            <a:custGeom>
              <a:avLst/>
              <a:gdLst/>
              <a:ahLst/>
              <a:cxnLst/>
              <a:rect l="l" t="t" r="r" b="b"/>
              <a:pathLst>
                <a:path w="6663055" h="6663055">
                  <a:moveTo>
                    <a:pt x="6662940" y="0"/>
                  </a:moveTo>
                  <a:lnTo>
                    <a:pt x="0" y="0"/>
                  </a:lnTo>
                  <a:lnTo>
                    <a:pt x="0" y="6662953"/>
                  </a:lnTo>
                  <a:lnTo>
                    <a:pt x="6662940" y="6662953"/>
                  </a:lnTo>
                  <a:lnTo>
                    <a:pt x="6662940" y="0"/>
                  </a:lnTo>
                  <a:close/>
                </a:path>
              </a:pathLst>
            </a:custGeom>
            <a:solidFill>
              <a:srgbClr val="8EA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415110" y="2085068"/>
              <a:ext cx="2705100" cy="1268095"/>
            </a:xfrm>
            <a:custGeom>
              <a:avLst/>
              <a:gdLst/>
              <a:ahLst/>
              <a:cxnLst/>
              <a:rect l="l" t="t" r="r" b="b"/>
              <a:pathLst>
                <a:path w="2705100" h="1268095">
                  <a:moveTo>
                    <a:pt x="1888403" y="0"/>
                  </a:moveTo>
                  <a:lnTo>
                    <a:pt x="1836741" y="58"/>
                  </a:lnTo>
                  <a:lnTo>
                    <a:pt x="1797795" y="18621"/>
                  </a:lnTo>
                  <a:lnTo>
                    <a:pt x="1775967" y="46972"/>
                  </a:lnTo>
                  <a:lnTo>
                    <a:pt x="1761345" y="68095"/>
                  </a:lnTo>
                  <a:lnTo>
                    <a:pt x="1742187" y="82191"/>
                  </a:lnTo>
                  <a:lnTo>
                    <a:pt x="1706749" y="89461"/>
                  </a:lnTo>
                  <a:lnTo>
                    <a:pt x="1663620" y="86189"/>
                  </a:lnTo>
                  <a:lnTo>
                    <a:pt x="1617554" y="73565"/>
                  </a:lnTo>
                  <a:lnTo>
                    <a:pt x="1570180" y="57639"/>
                  </a:lnTo>
                  <a:lnTo>
                    <a:pt x="1523126" y="44466"/>
                  </a:lnTo>
                  <a:lnTo>
                    <a:pt x="1478022" y="40097"/>
                  </a:lnTo>
                  <a:lnTo>
                    <a:pt x="1413307" y="55150"/>
                  </a:lnTo>
                  <a:lnTo>
                    <a:pt x="1376236" y="70421"/>
                  </a:lnTo>
                  <a:lnTo>
                    <a:pt x="1336134" y="89542"/>
                  </a:lnTo>
                  <a:lnTo>
                    <a:pt x="1293082" y="111532"/>
                  </a:lnTo>
                  <a:lnTo>
                    <a:pt x="1247163" y="135405"/>
                  </a:lnTo>
                  <a:lnTo>
                    <a:pt x="1198458" y="160180"/>
                  </a:lnTo>
                  <a:lnTo>
                    <a:pt x="1147051" y="184872"/>
                  </a:lnTo>
                  <a:lnTo>
                    <a:pt x="1093022" y="208498"/>
                  </a:lnTo>
                  <a:lnTo>
                    <a:pt x="1036455" y="230075"/>
                  </a:lnTo>
                  <a:lnTo>
                    <a:pt x="977432" y="248619"/>
                  </a:lnTo>
                  <a:lnTo>
                    <a:pt x="916034" y="263147"/>
                  </a:lnTo>
                  <a:lnTo>
                    <a:pt x="891671" y="273580"/>
                  </a:lnTo>
                  <a:lnTo>
                    <a:pt x="867225" y="293425"/>
                  </a:lnTo>
                  <a:lnTo>
                    <a:pt x="841240" y="320002"/>
                  </a:lnTo>
                  <a:lnTo>
                    <a:pt x="812256" y="350631"/>
                  </a:lnTo>
                  <a:lnTo>
                    <a:pt x="778817" y="382631"/>
                  </a:lnTo>
                  <a:lnTo>
                    <a:pt x="739466" y="413323"/>
                  </a:lnTo>
                  <a:lnTo>
                    <a:pt x="692743" y="440026"/>
                  </a:lnTo>
                  <a:lnTo>
                    <a:pt x="637193" y="460060"/>
                  </a:lnTo>
                  <a:lnTo>
                    <a:pt x="619520" y="470110"/>
                  </a:lnTo>
                  <a:lnTo>
                    <a:pt x="596666" y="490729"/>
                  </a:lnTo>
                  <a:lnTo>
                    <a:pt x="568905" y="519380"/>
                  </a:lnTo>
                  <a:lnTo>
                    <a:pt x="536511" y="553528"/>
                  </a:lnTo>
                  <a:lnTo>
                    <a:pt x="499759" y="590634"/>
                  </a:lnTo>
                  <a:lnTo>
                    <a:pt x="458924" y="628163"/>
                  </a:lnTo>
                  <a:lnTo>
                    <a:pt x="414280" y="663578"/>
                  </a:lnTo>
                  <a:lnTo>
                    <a:pt x="366102" y="694343"/>
                  </a:lnTo>
                  <a:lnTo>
                    <a:pt x="314664" y="717921"/>
                  </a:lnTo>
                  <a:lnTo>
                    <a:pt x="257858" y="747528"/>
                  </a:lnTo>
                  <a:lnTo>
                    <a:pt x="225843" y="779881"/>
                  </a:lnTo>
                  <a:lnTo>
                    <a:pt x="208683" y="808829"/>
                  </a:lnTo>
                  <a:lnTo>
                    <a:pt x="196440" y="828220"/>
                  </a:lnTo>
                  <a:lnTo>
                    <a:pt x="163492" y="856728"/>
                  </a:lnTo>
                  <a:lnTo>
                    <a:pt x="129417" y="885667"/>
                  </a:lnTo>
                  <a:lnTo>
                    <a:pt x="99726" y="917919"/>
                  </a:lnTo>
                  <a:lnTo>
                    <a:pt x="79930" y="956363"/>
                  </a:lnTo>
                  <a:lnTo>
                    <a:pt x="67765" y="992777"/>
                  </a:lnTo>
                  <a:lnTo>
                    <a:pt x="54239" y="1027376"/>
                  </a:lnTo>
                  <a:lnTo>
                    <a:pt x="39059" y="1061498"/>
                  </a:lnTo>
                  <a:lnTo>
                    <a:pt x="21929" y="1096483"/>
                  </a:lnTo>
                  <a:lnTo>
                    <a:pt x="2617" y="1144922"/>
                  </a:lnTo>
                  <a:lnTo>
                    <a:pt x="0" y="1183097"/>
                  </a:lnTo>
                  <a:lnTo>
                    <a:pt x="49210" y="1230273"/>
                  </a:lnTo>
                  <a:lnTo>
                    <a:pt x="103222" y="1240081"/>
                  </a:lnTo>
                  <a:lnTo>
                    <a:pt x="154411" y="1243305"/>
                  </a:lnTo>
                  <a:lnTo>
                    <a:pt x="204197" y="1244430"/>
                  </a:lnTo>
                  <a:lnTo>
                    <a:pt x="252855" y="1243794"/>
                  </a:lnTo>
                  <a:lnTo>
                    <a:pt x="300662" y="1241735"/>
                  </a:lnTo>
                  <a:lnTo>
                    <a:pt x="347893" y="1238593"/>
                  </a:lnTo>
                  <a:lnTo>
                    <a:pt x="394822" y="1234704"/>
                  </a:lnTo>
                  <a:lnTo>
                    <a:pt x="488882" y="1226043"/>
                  </a:lnTo>
                  <a:lnTo>
                    <a:pt x="536564" y="1221947"/>
                  </a:lnTo>
                  <a:lnTo>
                    <a:pt x="585048" y="1218459"/>
                  </a:lnTo>
                  <a:lnTo>
                    <a:pt x="634609" y="1215917"/>
                  </a:lnTo>
                  <a:lnTo>
                    <a:pt x="685523" y="1214659"/>
                  </a:lnTo>
                  <a:lnTo>
                    <a:pt x="738066" y="1215023"/>
                  </a:lnTo>
                  <a:lnTo>
                    <a:pt x="792513" y="1217349"/>
                  </a:lnTo>
                  <a:lnTo>
                    <a:pt x="849141" y="1221973"/>
                  </a:lnTo>
                  <a:lnTo>
                    <a:pt x="908224" y="1229236"/>
                  </a:lnTo>
                  <a:lnTo>
                    <a:pt x="950675" y="1236361"/>
                  </a:lnTo>
                  <a:lnTo>
                    <a:pt x="1004563" y="1246122"/>
                  </a:lnTo>
                  <a:lnTo>
                    <a:pt x="1064348" y="1256166"/>
                  </a:lnTo>
                  <a:lnTo>
                    <a:pt x="1124491" y="1264140"/>
                  </a:lnTo>
                  <a:lnTo>
                    <a:pt x="1179452" y="1267691"/>
                  </a:lnTo>
                  <a:lnTo>
                    <a:pt x="1223692" y="1264465"/>
                  </a:lnTo>
                  <a:lnTo>
                    <a:pt x="1253202" y="1259169"/>
                  </a:lnTo>
                  <a:lnTo>
                    <a:pt x="1284189" y="1254709"/>
                  </a:lnTo>
                  <a:lnTo>
                    <a:pt x="1350547" y="1247887"/>
                  </a:lnTo>
                  <a:lnTo>
                    <a:pt x="1422675" y="1243181"/>
                  </a:lnTo>
                  <a:lnTo>
                    <a:pt x="1460875" y="1241366"/>
                  </a:lnTo>
                  <a:lnTo>
                    <a:pt x="1672773" y="1233584"/>
                  </a:lnTo>
                  <a:lnTo>
                    <a:pt x="1719253" y="1231571"/>
                  </a:lnTo>
                  <a:lnTo>
                    <a:pt x="1767074" y="1229167"/>
                  </a:lnTo>
                  <a:lnTo>
                    <a:pt x="1816223" y="1226270"/>
                  </a:lnTo>
                  <a:lnTo>
                    <a:pt x="1866690" y="1222778"/>
                  </a:lnTo>
                  <a:lnTo>
                    <a:pt x="1918463" y="1218588"/>
                  </a:lnTo>
                  <a:lnTo>
                    <a:pt x="1971531" y="1213599"/>
                  </a:lnTo>
                  <a:lnTo>
                    <a:pt x="2025883" y="1207708"/>
                  </a:lnTo>
                  <a:lnTo>
                    <a:pt x="2081506" y="1200813"/>
                  </a:lnTo>
                  <a:lnTo>
                    <a:pt x="2138391" y="1192812"/>
                  </a:lnTo>
                  <a:lnTo>
                    <a:pt x="2196524" y="1183602"/>
                  </a:lnTo>
                  <a:lnTo>
                    <a:pt x="2255896" y="1173081"/>
                  </a:lnTo>
                  <a:lnTo>
                    <a:pt x="2316495" y="1161148"/>
                  </a:lnTo>
                  <a:lnTo>
                    <a:pt x="2378309" y="1147700"/>
                  </a:lnTo>
                  <a:lnTo>
                    <a:pt x="2441327" y="1132634"/>
                  </a:lnTo>
                  <a:lnTo>
                    <a:pt x="2505537" y="1115849"/>
                  </a:lnTo>
                  <a:lnTo>
                    <a:pt x="2570929" y="1097241"/>
                  </a:lnTo>
                  <a:lnTo>
                    <a:pt x="2637490" y="1076711"/>
                  </a:lnTo>
                  <a:lnTo>
                    <a:pt x="2704979" y="1054230"/>
                  </a:lnTo>
                  <a:lnTo>
                    <a:pt x="2704979" y="473565"/>
                  </a:lnTo>
                  <a:lnTo>
                    <a:pt x="2663559" y="464361"/>
                  </a:lnTo>
                  <a:lnTo>
                    <a:pt x="2601918" y="450103"/>
                  </a:lnTo>
                  <a:lnTo>
                    <a:pt x="2542745" y="436049"/>
                  </a:lnTo>
                  <a:lnTo>
                    <a:pt x="2451785" y="413846"/>
                  </a:lnTo>
                  <a:lnTo>
                    <a:pt x="2401141" y="400191"/>
                  </a:lnTo>
                  <a:lnTo>
                    <a:pt x="2350661" y="370541"/>
                  </a:lnTo>
                  <a:lnTo>
                    <a:pt x="2335176" y="314497"/>
                  </a:lnTo>
                  <a:lnTo>
                    <a:pt x="2334465" y="284129"/>
                  </a:lnTo>
                  <a:lnTo>
                    <a:pt x="2328164" y="255982"/>
                  </a:lnTo>
                  <a:lnTo>
                    <a:pt x="2309008" y="233860"/>
                  </a:lnTo>
                  <a:lnTo>
                    <a:pt x="2246266" y="187529"/>
                  </a:lnTo>
                  <a:lnTo>
                    <a:pt x="2198459" y="141352"/>
                  </a:lnTo>
                  <a:lnTo>
                    <a:pt x="2162250" y="98182"/>
                  </a:lnTo>
                  <a:lnTo>
                    <a:pt x="2134303" y="60867"/>
                  </a:lnTo>
                  <a:lnTo>
                    <a:pt x="2111281" y="32258"/>
                  </a:lnTo>
                  <a:lnTo>
                    <a:pt x="2089844" y="15205"/>
                  </a:lnTo>
                  <a:lnTo>
                    <a:pt x="2063411" y="8782"/>
                  </a:lnTo>
                  <a:lnTo>
                    <a:pt x="2036319" y="10402"/>
                  </a:lnTo>
                  <a:lnTo>
                    <a:pt x="2008958" y="14478"/>
                  </a:lnTo>
                  <a:lnTo>
                    <a:pt x="1981717" y="15420"/>
                  </a:lnTo>
                  <a:lnTo>
                    <a:pt x="1940742" y="8452"/>
                  </a:lnTo>
                  <a:lnTo>
                    <a:pt x="1888403" y="0"/>
                  </a:lnTo>
                  <a:close/>
                </a:path>
              </a:pathLst>
            </a:custGeom>
            <a:solidFill>
              <a:srgbClr val="AA9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80226" y="2380241"/>
              <a:ext cx="1140460" cy="215265"/>
            </a:xfrm>
            <a:custGeom>
              <a:avLst/>
              <a:gdLst/>
              <a:ahLst/>
              <a:cxnLst/>
              <a:rect l="l" t="t" r="r" b="b"/>
              <a:pathLst>
                <a:path w="1140459" h="215264">
                  <a:moveTo>
                    <a:pt x="1021765" y="151361"/>
                  </a:moveTo>
                  <a:lnTo>
                    <a:pt x="479493" y="151361"/>
                  </a:lnTo>
                  <a:lnTo>
                    <a:pt x="524500" y="152452"/>
                  </a:lnTo>
                  <a:lnTo>
                    <a:pt x="569143" y="159439"/>
                  </a:lnTo>
                  <a:lnTo>
                    <a:pt x="612889" y="175907"/>
                  </a:lnTo>
                  <a:lnTo>
                    <a:pt x="652909" y="192282"/>
                  </a:lnTo>
                  <a:lnTo>
                    <a:pt x="698746" y="203697"/>
                  </a:lnTo>
                  <a:lnTo>
                    <a:pt x="749237" y="210858"/>
                  </a:lnTo>
                  <a:lnTo>
                    <a:pt x="803218" y="214471"/>
                  </a:lnTo>
                  <a:lnTo>
                    <a:pt x="859525" y="215245"/>
                  </a:lnTo>
                  <a:lnTo>
                    <a:pt x="916994" y="213884"/>
                  </a:lnTo>
                  <a:lnTo>
                    <a:pt x="974461" y="211097"/>
                  </a:lnTo>
                  <a:lnTo>
                    <a:pt x="1135210" y="201241"/>
                  </a:lnTo>
                  <a:lnTo>
                    <a:pt x="1139862" y="201097"/>
                  </a:lnTo>
                  <a:lnTo>
                    <a:pt x="1139862" y="178391"/>
                  </a:lnTo>
                  <a:lnTo>
                    <a:pt x="1021765" y="151361"/>
                  </a:lnTo>
                  <a:close/>
                </a:path>
                <a:path w="1140459" h="215264">
                  <a:moveTo>
                    <a:pt x="0" y="0"/>
                  </a:moveTo>
                  <a:lnTo>
                    <a:pt x="46071" y="14208"/>
                  </a:lnTo>
                  <a:lnTo>
                    <a:pt x="103327" y="27146"/>
                  </a:lnTo>
                  <a:lnTo>
                    <a:pt x="160173" y="41540"/>
                  </a:lnTo>
                  <a:lnTo>
                    <a:pt x="205016" y="60121"/>
                  </a:lnTo>
                  <a:lnTo>
                    <a:pt x="229928" y="78118"/>
                  </a:lnTo>
                  <a:lnTo>
                    <a:pt x="254084" y="98358"/>
                  </a:lnTo>
                  <a:lnTo>
                    <a:pt x="279080" y="118021"/>
                  </a:lnTo>
                  <a:lnTo>
                    <a:pt x="306514" y="134289"/>
                  </a:lnTo>
                  <a:lnTo>
                    <a:pt x="347633" y="147631"/>
                  </a:lnTo>
                  <a:lnTo>
                    <a:pt x="390525" y="152535"/>
                  </a:lnTo>
                  <a:lnTo>
                    <a:pt x="434657" y="152584"/>
                  </a:lnTo>
                  <a:lnTo>
                    <a:pt x="479493" y="151361"/>
                  </a:lnTo>
                  <a:lnTo>
                    <a:pt x="1021765" y="151361"/>
                  </a:lnTo>
                  <a:lnTo>
                    <a:pt x="886666" y="118671"/>
                  </a:lnTo>
                  <a:lnTo>
                    <a:pt x="843950" y="107466"/>
                  </a:lnTo>
                  <a:lnTo>
                    <a:pt x="807119" y="92396"/>
                  </a:lnTo>
                  <a:lnTo>
                    <a:pt x="727702" y="92396"/>
                  </a:lnTo>
                  <a:lnTo>
                    <a:pt x="676791" y="89275"/>
                  </a:lnTo>
                  <a:lnTo>
                    <a:pt x="617917" y="80942"/>
                  </a:lnTo>
                  <a:lnTo>
                    <a:pt x="555691" y="68860"/>
                  </a:lnTo>
                  <a:lnTo>
                    <a:pt x="494723" y="54493"/>
                  </a:lnTo>
                  <a:lnTo>
                    <a:pt x="439623" y="39306"/>
                  </a:lnTo>
                  <a:lnTo>
                    <a:pt x="396137" y="28514"/>
                  </a:lnTo>
                  <a:lnTo>
                    <a:pt x="348860" y="20427"/>
                  </a:lnTo>
                  <a:lnTo>
                    <a:pt x="298844" y="14575"/>
                  </a:lnTo>
                  <a:lnTo>
                    <a:pt x="247137" y="10487"/>
                  </a:lnTo>
                  <a:lnTo>
                    <a:pt x="194790" y="7690"/>
                  </a:lnTo>
                  <a:lnTo>
                    <a:pt x="44408" y="2340"/>
                  </a:lnTo>
                  <a:lnTo>
                    <a:pt x="0" y="0"/>
                  </a:lnTo>
                  <a:close/>
                </a:path>
                <a:path w="1140459" h="215264">
                  <a:moveTo>
                    <a:pt x="787196" y="77139"/>
                  </a:moveTo>
                  <a:lnTo>
                    <a:pt x="766041" y="88838"/>
                  </a:lnTo>
                  <a:lnTo>
                    <a:pt x="727702" y="92396"/>
                  </a:lnTo>
                  <a:lnTo>
                    <a:pt x="807119" y="92396"/>
                  </a:lnTo>
                  <a:lnTo>
                    <a:pt x="803458" y="90565"/>
                  </a:lnTo>
                  <a:lnTo>
                    <a:pt x="787196" y="77139"/>
                  </a:lnTo>
                  <a:close/>
                </a:path>
              </a:pathLst>
            </a:custGeom>
            <a:solidFill>
              <a:srgbClr val="9B8B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415468" y="2617606"/>
              <a:ext cx="2705100" cy="735330"/>
            </a:xfrm>
            <a:custGeom>
              <a:avLst/>
              <a:gdLst/>
              <a:ahLst/>
              <a:cxnLst/>
              <a:rect l="l" t="t" r="r" b="b"/>
              <a:pathLst>
                <a:path w="2705100" h="735329">
                  <a:moveTo>
                    <a:pt x="1959929" y="682121"/>
                  </a:moveTo>
                  <a:lnTo>
                    <a:pt x="685164" y="682121"/>
                  </a:lnTo>
                  <a:lnTo>
                    <a:pt x="737707" y="682485"/>
                  </a:lnTo>
                  <a:lnTo>
                    <a:pt x="792154" y="684810"/>
                  </a:lnTo>
                  <a:lnTo>
                    <a:pt x="848781" y="689434"/>
                  </a:lnTo>
                  <a:lnTo>
                    <a:pt x="907865" y="696696"/>
                  </a:lnTo>
                  <a:lnTo>
                    <a:pt x="950317" y="703821"/>
                  </a:lnTo>
                  <a:lnTo>
                    <a:pt x="1004206" y="713582"/>
                  </a:lnTo>
                  <a:lnTo>
                    <a:pt x="1063992" y="723626"/>
                  </a:lnTo>
                  <a:lnTo>
                    <a:pt x="1124133" y="731600"/>
                  </a:lnTo>
                  <a:lnTo>
                    <a:pt x="1179090" y="735151"/>
                  </a:lnTo>
                  <a:lnTo>
                    <a:pt x="1223320" y="731926"/>
                  </a:lnTo>
                  <a:lnTo>
                    <a:pt x="1252831" y="726631"/>
                  </a:lnTo>
                  <a:lnTo>
                    <a:pt x="1283819" y="722172"/>
                  </a:lnTo>
                  <a:lnTo>
                    <a:pt x="1350180" y="715351"/>
                  </a:lnTo>
                  <a:lnTo>
                    <a:pt x="1422311" y="710646"/>
                  </a:lnTo>
                  <a:lnTo>
                    <a:pt x="1718896" y="699037"/>
                  </a:lnTo>
                  <a:lnTo>
                    <a:pt x="1815867" y="693735"/>
                  </a:lnTo>
                  <a:lnTo>
                    <a:pt x="1866334" y="690243"/>
                  </a:lnTo>
                  <a:lnTo>
                    <a:pt x="1918108" y="686053"/>
                  </a:lnTo>
                  <a:lnTo>
                    <a:pt x="1959929" y="682121"/>
                  </a:lnTo>
                  <a:close/>
                </a:path>
                <a:path w="2705100" h="735329">
                  <a:moveTo>
                    <a:pt x="282401" y="434116"/>
                  </a:moveTo>
                  <a:lnTo>
                    <a:pt x="241761" y="443766"/>
                  </a:lnTo>
                  <a:lnTo>
                    <a:pt x="196320" y="463515"/>
                  </a:lnTo>
                  <a:lnTo>
                    <a:pt x="149062" y="490554"/>
                  </a:lnTo>
                  <a:lnTo>
                    <a:pt x="102969" y="522074"/>
                  </a:lnTo>
                  <a:lnTo>
                    <a:pt x="61025" y="555266"/>
                  </a:lnTo>
                  <a:lnTo>
                    <a:pt x="26213" y="587321"/>
                  </a:lnTo>
                  <a:lnTo>
                    <a:pt x="0" y="652287"/>
                  </a:lnTo>
                  <a:lnTo>
                    <a:pt x="15699" y="679673"/>
                  </a:lnTo>
                  <a:lnTo>
                    <a:pt x="49644" y="697966"/>
                  </a:lnTo>
                  <a:lnTo>
                    <a:pt x="102862" y="707542"/>
                  </a:lnTo>
                  <a:lnTo>
                    <a:pt x="154052" y="710768"/>
                  </a:lnTo>
                  <a:lnTo>
                    <a:pt x="203838" y="711894"/>
                  </a:lnTo>
                  <a:lnTo>
                    <a:pt x="252496" y="711259"/>
                  </a:lnTo>
                  <a:lnTo>
                    <a:pt x="300303" y="709201"/>
                  </a:lnTo>
                  <a:lnTo>
                    <a:pt x="347533" y="706059"/>
                  </a:lnTo>
                  <a:lnTo>
                    <a:pt x="536205" y="689412"/>
                  </a:lnTo>
                  <a:lnTo>
                    <a:pt x="584688" y="685923"/>
                  </a:lnTo>
                  <a:lnTo>
                    <a:pt x="634250" y="683380"/>
                  </a:lnTo>
                  <a:lnTo>
                    <a:pt x="685164" y="682121"/>
                  </a:lnTo>
                  <a:lnTo>
                    <a:pt x="1959929" y="682121"/>
                  </a:lnTo>
                  <a:lnTo>
                    <a:pt x="1971177" y="681063"/>
                  </a:lnTo>
                  <a:lnTo>
                    <a:pt x="2025528" y="675172"/>
                  </a:lnTo>
                  <a:lnTo>
                    <a:pt x="2081152" y="668276"/>
                  </a:lnTo>
                  <a:lnTo>
                    <a:pt x="2138037" y="660275"/>
                  </a:lnTo>
                  <a:lnTo>
                    <a:pt x="2196170" y="651064"/>
                  </a:lnTo>
                  <a:lnTo>
                    <a:pt x="2255542" y="640543"/>
                  </a:lnTo>
                  <a:lnTo>
                    <a:pt x="2316140" y="628610"/>
                  </a:lnTo>
                  <a:lnTo>
                    <a:pt x="2377954" y="615161"/>
                  </a:lnTo>
                  <a:lnTo>
                    <a:pt x="2440971" y="600095"/>
                  </a:lnTo>
                  <a:lnTo>
                    <a:pt x="2505181" y="583309"/>
                  </a:lnTo>
                  <a:lnTo>
                    <a:pt x="2570572" y="564702"/>
                  </a:lnTo>
                  <a:lnTo>
                    <a:pt x="2637132" y="544171"/>
                  </a:lnTo>
                  <a:lnTo>
                    <a:pt x="2704621" y="521691"/>
                  </a:lnTo>
                  <a:lnTo>
                    <a:pt x="2704621" y="437375"/>
                  </a:lnTo>
                  <a:lnTo>
                    <a:pt x="315257" y="437375"/>
                  </a:lnTo>
                  <a:lnTo>
                    <a:pt x="282401" y="434116"/>
                  </a:lnTo>
                  <a:close/>
                </a:path>
                <a:path w="2705100" h="735329">
                  <a:moveTo>
                    <a:pt x="823305" y="108292"/>
                  </a:moveTo>
                  <a:lnTo>
                    <a:pt x="777130" y="110850"/>
                  </a:lnTo>
                  <a:lnTo>
                    <a:pt x="732616" y="120376"/>
                  </a:lnTo>
                  <a:lnTo>
                    <a:pt x="689755" y="135738"/>
                  </a:lnTo>
                  <a:lnTo>
                    <a:pt x="648542" y="155806"/>
                  </a:lnTo>
                  <a:lnTo>
                    <a:pt x="608968" y="179451"/>
                  </a:lnTo>
                  <a:lnTo>
                    <a:pt x="571026" y="205541"/>
                  </a:lnTo>
                  <a:lnTo>
                    <a:pt x="534709" y="232947"/>
                  </a:lnTo>
                  <a:lnTo>
                    <a:pt x="500009" y="260538"/>
                  </a:lnTo>
                  <a:lnTo>
                    <a:pt x="466921" y="287185"/>
                  </a:lnTo>
                  <a:lnTo>
                    <a:pt x="437411" y="318870"/>
                  </a:lnTo>
                  <a:lnTo>
                    <a:pt x="406176" y="361209"/>
                  </a:lnTo>
                  <a:lnTo>
                    <a:pt x="374530" y="402725"/>
                  </a:lnTo>
                  <a:lnTo>
                    <a:pt x="343785" y="431939"/>
                  </a:lnTo>
                  <a:lnTo>
                    <a:pt x="315257" y="437375"/>
                  </a:lnTo>
                  <a:lnTo>
                    <a:pt x="2704621" y="437375"/>
                  </a:lnTo>
                  <a:lnTo>
                    <a:pt x="2704621" y="354563"/>
                  </a:lnTo>
                  <a:lnTo>
                    <a:pt x="2093992" y="354563"/>
                  </a:lnTo>
                  <a:lnTo>
                    <a:pt x="2083586" y="348600"/>
                  </a:lnTo>
                  <a:lnTo>
                    <a:pt x="2028606" y="288410"/>
                  </a:lnTo>
                  <a:lnTo>
                    <a:pt x="1984621" y="260363"/>
                  </a:lnTo>
                  <a:lnTo>
                    <a:pt x="1935236" y="237339"/>
                  </a:lnTo>
                  <a:lnTo>
                    <a:pt x="1884291" y="218047"/>
                  </a:lnTo>
                  <a:lnTo>
                    <a:pt x="1835628" y="201197"/>
                  </a:lnTo>
                  <a:lnTo>
                    <a:pt x="1793086" y="185497"/>
                  </a:lnTo>
                  <a:lnTo>
                    <a:pt x="1764451" y="171575"/>
                  </a:lnTo>
                  <a:lnTo>
                    <a:pt x="1085117" y="171575"/>
                  </a:lnTo>
                  <a:lnTo>
                    <a:pt x="1042180" y="170751"/>
                  </a:lnTo>
                  <a:lnTo>
                    <a:pt x="994427" y="161328"/>
                  </a:lnTo>
                  <a:lnTo>
                    <a:pt x="954716" y="145253"/>
                  </a:lnTo>
                  <a:lnTo>
                    <a:pt x="915980" y="127696"/>
                  </a:lnTo>
                  <a:lnTo>
                    <a:pt x="871149" y="113830"/>
                  </a:lnTo>
                  <a:lnTo>
                    <a:pt x="823305" y="108292"/>
                  </a:lnTo>
                  <a:close/>
                </a:path>
                <a:path w="2705100" h="735329">
                  <a:moveTo>
                    <a:pt x="2444514" y="220849"/>
                  </a:moveTo>
                  <a:lnTo>
                    <a:pt x="2386426" y="229077"/>
                  </a:lnTo>
                  <a:lnTo>
                    <a:pt x="2328359" y="245033"/>
                  </a:lnTo>
                  <a:lnTo>
                    <a:pt x="2272937" y="265687"/>
                  </a:lnTo>
                  <a:lnTo>
                    <a:pt x="2222782" y="288009"/>
                  </a:lnTo>
                  <a:lnTo>
                    <a:pt x="2180517" y="308969"/>
                  </a:lnTo>
                  <a:lnTo>
                    <a:pt x="2148766" y="325537"/>
                  </a:lnTo>
                  <a:lnTo>
                    <a:pt x="2130151" y="334683"/>
                  </a:lnTo>
                  <a:lnTo>
                    <a:pt x="2105777" y="347607"/>
                  </a:lnTo>
                  <a:lnTo>
                    <a:pt x="2093992" y="354563"/>
                  </a:lnTo>
                  <a:lnTo>
                    <a:pt x="2704621" y="354563"/>
                  </a:lnTo>
                  <a:lnTo>
                    <a:pt x="2704621" y="256690"/>
                  </a:lnTo>
                  <a:lnTo>
                    <a:pt x="2696380" y="251917"/>
                  </a:lnTo>
                  <a:lnTo>
                    <a:pt x="2652558" y="238653"/>
                  </a:lnTo>
                  <a:lnTo>
                    <a:pt x="2600428" y="232162"/>
                  </a:lnTo>
                  <a:lnTo>
                    <a:pt x="2547179" y="228414"/>
                  </a:lnTo>
                  <a:lnTo>
                    <a:pt x="2500000" y="223380"/>
                  </a:lnTo>
                  <a:lnTo>
                    <a:pt x="2444514" y="220849"/>
                  </a:lnTo>
                  <a:close/>
                </a:path>
                <a:path w="2705100" h="735329">
                  <a:moveTo>
                    <a:pt x="1719102" y="0"/>
                  </a:moveTo>
                  <a:lnTo>
                    <a:pt x="1683258" y="2927"/>
                  </a:lnTo>
                  <a:lnTo>
                    <a:pt x="1640407" y="9236"/>
                  </a:lnTo>
                  <a:lnTo>
                    <a:pt x="1540927" y="26377"/>
                  </a:lnTo>
                  <a:lnTo>
                    <a:pt x="1487919" y="34396"/>
                  </a:lnTo>
                  <a:lnTo>
                    <a:pt x="1435146" y="40174"/>
                  </a:lnTo>
                  <a:lnTo>
                    <a:pt x="1384419" y="42303"/>
                  </a:lnTo>
                  <a:lnTo>
                    <a:pt x="1352037" y="53211"/>
                  </a:lnTo>
                  <a:lnTo>
                    <a:pt x="1333265" y="79305"/>
                  </a:lnTo>
                  <a:lnTo>
                    <a:pt x="1318391" y="110037"/>
                  </a:lnTo>
                  <a:lnTo>
                    <a:pt x="1297704" y="134861"/>
                  </a:lnTo>
                  <a:lnTo>
                    <a:pt x="1259332" y="150618"/>
                  </a:lnTo>
                  <a:lnTo>
                    <a:pt x="1204144" y="161797"/>
                  </a:lnTo>
                  <a:lnTo>
                    <a:pt x="1142589" y="168686"/>
                  </a:lnTo>
                  <a:lnTo>
                    <a:pt x="1085117" y="171575"/>
                  </a:lnTo>
                  <a:lnTo>
                    <a:pt x="1764451" y="171575"/>
                  </a:lnTo>
                  <a:lnTo>
                    <a:pt x="1737853" y="141512"/>
                  </a:lnTo>
                  <a:lnTo>
                    <a:pt x="1722476" y="64045"/>
                  </a:lnTo>
                  <a:lnTo>
                    <a:pt x="1719102" y="0"/>
                  </a:lnTo>
                  <a:close/>
                </a:path>
              </a:pathLst>
            </a:custGeom>
            <a:solidFill>
              <a:srgbClr val="8E8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279845" y="2328232"/>
              <a:ext cx="546735" cy="254000"/>
            </a:xfrm>
            <a:custGeom>
              <a:avLst/>
              <a:gdLst/>
              <a:ahLst/>
              <a:cxnLst/>
              <a:rect l="l" t="t" r="r" b="b"/>
              <a:pathLst>
                <a:path w="546735" h="254000">
                  <a:moveTo>
                    <a:pt x="433273" y="0"/>
                  </a:moveTo>
                  <a:lnTo>
                    <a:pt x="409617" y="8099"/>
                  </a:lnTo>
                  <a:lnTo>
                    <a:pt x="386208" y="25870"/>
                  </a:lnTo>
                  <a:lnTo>
                    <a:pt x="359078" y="49845"/>
                  </a:lnTo>
                  <a:lnTo>
                    <a:pt x="324259" y="76559"/>
                  </a:lnTo>
                  <a:lnTo>
                    <a:pt x="277783" y="102543"/>
                  </a:lnTo>
                  <a:lnTo>
                    <a:pt x="215684" y="124333"/>
                  </a:lnTo>
                  <a:lnTo>
                    <a:pt x="180619" y="141561"/>
                  </a:lnTo>
                  <a:lnTo>
                    <a:pt x="147170" y="162186"/>
                  </a:lnTo>
                  <a:lnTo>
                    <a:pt x="117575" y="167022"/>
                  </a:lnTo>
                  <a:lnTo>
                    <a:pt x="94068" y="136880"/>
                  </a:lnTo>
                  <a:lnTo>
                    <a:pt x="67228" y="175510"/>
                  </a:lnTo>
                  <a:lnTo>
                    <a:pt x="42991" y="207718"/>
                  </a:lnTo>
                  <a:lnTo>
                    <a:pt x="20775" y="233681"/>
                  </a:lnTo>
                  <a:lnTo>
                    <a:pt x="0" y="253580"/>
                  </a:lnTo>
                  <a:lnTo>
                    <a:pt x="8465" y="251692"/>
                  </a:lnTo>
                  <a:lnTo>
                    <a:pt x="26658" y="247035"/>
                  </a:lnTo>
                  <a:lnTo>
                    <a:pt x="50008" y="235123"/>
                  </a:lnTo>
                  <a:lnTo>
                    <a:pt x="73939" y="211467"/>
                  </a:lnTo>
                  <a:lnTo>
                    <a:pt x="83766" y="208031"/>
                  </a:lnTo>
                  <a:lnTo>
                    <a:pt x="135997" y="208303"/>
                  </a:lnTo>
                  <a:lnTo>
                    <a:pt x="179057" y="205638"/>
                  </a:lnTo>
                  <a:lnTo>
                    <a:pt x="220458" y="200309"/>
                  </a:lnTo>
                  <a:lnTo>
                    <a:pt x="275224" y="171268"/>
                  </a:lnTo>
                  <a:lnTo>
                    <a:pt x="295973" y="136042"/>
                  </a:lnTo>
                  <a:lnTo>
                    <a:pt x="341808" y="120556"/>
                  </a:lnTo>
                  <a:lnTo>
                    <a:pt x="383971" y="104628"/>
                  </a:lnTo>
                  <a:lnTo>
                    <a:pt x="428272" y="90845"/>
                  </a:lnTo>
                  <a:lnTo>
                    <a:pt x="480518" y="81793"/>
                  </a:lnTo>
                  <a:lnTo>
                    <a:pt x="546519" y="80060"/>
                  </a:lnTo>
                  <a:lnTo>
                    <a:pt x="536064" y="52758"/>
                  </a:lnTo>
                  <a:lnTo>
                    <a:pt x="503288" y="26300"/>
                  </a:lnTo>
                  <a:lnTo>
                    <a:pt x="463815" y="6706"/>
                  </a:lnTo>
                  <a:lnTo>
                    <a:pt x="433273" y="0"/>
                  </a:lnTo>
                  <a:close/>
                </a:path>
              </a:pathLst>
            </a:custGeom>
            <a:solidFill>
              <a:srgbClr val="94857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48" y="457212"/>
              <a:ext cx="6662941" cy="666510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7149" y="7110006"/>
              <a:ext cx="6663055" cy="681355"/>
            </a:xfrm>
            <a:custGeom>
              <a:avLst/>
              <a:gdLst/>
              <a:ahLst/>
              <a:cxnLst/>
              <a:rect l="l" t="t" r="r" b="b"/>
              <a:pathLst>
                <a:path w="6663055" h="681354">
                  <a:moveTo>
                    <a:pt x="6662953" y="0"/>
                  </a:moveTo>
                  <a:lnTo>
                    <a:pt x="0" y="0"/>
                  </a:lnTo>
                  <a:lnTo>
                    <a:pt x="0" y="681228"/>
                  </a:lnTo>
                  <a:lnTo>
                    <a:pt x="6662953" y="681228"/>
                  </a:lnTo>
                  <a:lnTo>
                    <a:pt x="6662953" y="0"/>
                  </a:lnTo>
                  <a:close/>
                </a:path>
              </a:pathLst>
            </a:custGeom>
            <a:solidFill>
              <a:srgbClr val="2B4F9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3130889" y="7191517"/>
            <a:ext cx="129857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65" b="1">
                <a:solidFill>
                  <a:srgbClr val="FFFFFF"/>
                </a:solidFill>
                <a:latin typeface="Millesime"/>
                <a:cs typeface="Millesime"/>
              </a:rPr>
              <a:t>A</a:t>
            </a:r>
            <a:r>
              <a:rPr dirty="0" sz="3200" b="1">
                <a:solidFill>
                  <a:srgbClr val="FFFFFF"/>
                </a:solidFill>
                <a:latin typeface="Millesime"/>
                <a:cs typeface="Millesime"/>
              </a:rPr>
              <a:t>TELJÉ</a:t>
            </a:r>
            <a:endParaRPr sz="3200">
              <a:latin typeface="Millesime"/>
              <a:cs typeface="Millesim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6928" y="457212"/>
            <a:ext cx="6663690" cy="7334250"/>
            <a:chOff x="456928" y="457212"/>
            <a:chExt cx="6663690" cy="7334250"/>
          </a:xfrm>
        </p:grpSpPr>
        <p:sp>
          <p:nvSpPr>
            <p:cNvPr id="3" name="object 3"/>
            <p:cNvSpPr/>
            <p:nvPr/>
          </p:nvSpPr>
          <p:spPr>
            <a:xfrm>
              <a:off x="457148" y="457212"/>
              <a:ext cx="6663055" cy="6663055"/>
            </a:xfrm>
            <a:custGeom>
              <a:avLst/>
              <a:gdLst/>
              <a:ahLst/>
              <a:cxnLst/>
              <a:rect l="l" t="t" r="r" b="b"/>
              <a:pathLst>
                <a:path w="6663055" h="6663055">
                  <a:moveTo>
                    <a:pt x="6662940" y="0"/>
                  </a:moveTo>
                  <a:lnTo>
                    <a:pt x="0" y="0"/>
                  </a:lnTo>
                  <a:lnTo>
                    <a:pt x="0" y="6662953"/>
                  </a:lnTo>
                  <a:lnTo>
                    <a:pt x="6662940" y="6662953"/>
                  </a:lnTo>
                  <a:lnTo>
                    <a:pt x="6662940" y="0"/>
                  </a:lnTo>
                  <a:close/>
                </a:path>
              </a:pathLst>
            </a:custGeom>
            <a:solidFill>
              <a:srgbClr val="8EA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377058" y="570360"/>
              <a:ext cx="3411220" cy="1510665"/>
            </a:xfrm>
            <a:custGeom>
              <a:avLst/>
              <a:gdLst/>
              <a:ahLst/>
              <a:cxnLst/>
              <a:rect l="l" t="t" r="r" b="b"/>
              <a:pathLst>
                <a:path w="3411220" h="1510664">
                  <a:moveTo>
                    <a:pt x="2223244" y="0"/>
                  </a:moveTo>
                  <a:lnTo>
                    <a:pt x="2176309" y="4200"/>
                  </a:lnTo>
                  <a:lnTo>
                    <a:pt x="2140888" y="24013"/>
                  </a:lnTo>
                  <a:lnTo>
                    <a:pt x="2114908" y="57760"/>
                  </a:lnTo>
                  <a:lnTo>
                    <a:pt x="2097507" y="82901"/>
                  </a:lnTo>
                  <a:lnTo>
                    <a:pt x="2074707" y="99678"/>
                  </a:lnTo>
                  <a:lnTo>
                    <a:pt x="2032532" y="108328"/>
                  </a:lnTo>
                  <a:lnTo>
                    <a:pt x="1990053" y="106053"/>
                  </a:lnTo>
                  <a:lnTo>
                    <a:pt x="1944923" y="95213"/>
                  </a:lnTo>
                  <a:lnTo>
                    <a:pt x="1851193" y="64513"/>
                  </a:lnTo>
                  <a:lnTo>
                    <a:pt x="1804834" y="52991"/>
                  </a:lnTo>
                  <a:lnTo>
                    <a:pt x="1760307" y="49578"/>
                  </a:lnTo>
                  <a:lnTo>
                    <a:pt x="1699902" y="61771"/>
                  </a:lnTo>
                  <a:lnTo>
                    <a:pt x="1629908" y="89889"/>
                  </a:lnTo>
                  <a:lnTo>
                    <a:pt x="1591441" y="108423"/>
                  </a:lnTo>
                  <a:lnTo>
                    <a:pt x="1550728" y="129142"/>
                  </a:lnTo>
                  <a:lnTo>
                    <a:pt x="1462760" y="174734"/>
                  </a:lnTo>
                  <a:lnTo>
                    <a:pt x="1415607" y="198410"/>
                  </a:lnTo>
                  <a:lnTo>
                    <a:pt x="1366407" y="221873"/>
                  </a:lnTo>
                  <a:lnTo>
                    <a:pt x="1315211" y="244525"/>
                  </a:lnTo>
                  <a:lnTo>
                    <a:pt x="1262068" y="265766"/>
                  </a:lnTo>
                  <a:lnTo>
                    <a:pt x="1207029" y="284997"/>
                  </a:lnTo>
                  <a:lnTo>
                    <a:pt x="1150144" y="301619"/>
                  </a:lnTo>
                  <a:lnTo>
                    <a:pt x="1091462" y="315034"/>
                  </a:lnTo>
                  <a:lnTo>
                    <a:pt x="1065663" y="325463"/>
                  </a:lnTo>
                  <a:lnTo>
                    <a:pt x="1039939" y="345023"/>
                  </a:lnTo>
                  <a:lnTo>
                    <a:pt x="1013071" y="371471"/>
                  </a:lnTo>
                  <a:lnTo>
                    <a:pt x="983841" y="402570"/>
                  </a:lnTo>
                  <a:lnTo>
                    <a:pt x="951030" y="436077"/>
                  </a:lnTo>
                  <a:lnTo>
                    <a:pt x="913418" y="469754"/>
                  </a:lnTo>
                  <a:lnTo>
                    <a:pt x="869788" y="501360"/>
                  </a:lnTo>
                  <a:lnTo>
                    <a:pt x="818921" y="528655"/>
                  </a:lnTo>
                  <a:lnTo>
                    <a:pt x="759598" y="549399"/>
                  </a:lnTo>
                  <a:lnTo>
                    <a:pt x="740952" y="559548"/>
                  </a:lnTo>
                  <a:lnTo>
                    <a:pt x="717284" y="580130"/>
                  </a:lnTo>
                  <a:lnTo>
                    <a:pt x="688831" y="608945"/>
                  </a:lnTo>
                  <a:lnTo>
                    <a:pt x="655833" y="643791"/>
                  </a:lnTo>
                  <a:lnTo>
                    <a:pt x="618528" y="682468"/>
                  </a:lnTo>
                  <a:lnTo>
                    <a:pt x="577154" y="722776"/>
                  </a:lnTo>
                  <a:lnTo>
                    <a:pt x="531950" y="762513"/>
                  </a:lnTo>
                  <a:lnTo>
                    <a:pt x="483154" y="799479"/>
                  </a:lnTo>
                  <a:lnTo>
                    <a:pt x="431005" y="831473"/>
                  </a:lnTo>
                  <a:lnTo>
                    <a:pt x="375741" y="856295"/>
                  </a:lnTo>
                  <a:lnTo>
                    <a:pt x="308132" y="891527"/>
                  </a:lnTo>
                  <a:lnTo>
                    <a:pt x="270032" y="930029"/>
                  </a:lnTo>
                  <a:lnTo>
                    <a:pt x="249611" y="964482"/>
                  </a:lnTo>
                  <a:lnTo>
                    <a:pt x="235037" y="987562"/>
                  </a:lnTo>
                  <a:lnTo>
                    <a:pt x="195829" y="1021488"/>
                  </a:lnTo>
                  <a:lnTo>
                    <a:pt x="155274" y="1055928"/>
                  </a:lnTo>
                  <a:lnTo>
                    <a:pt x="119936" y="1094313"/>
                  </a:lnTo>
                  <a:lnTo>
                    <a:pt x="96379" y="1140076"/>
                  </a:lnTo>
                  <a:lnTo>
                    <a:pt x="81895" y="1183412"/>
                  </a:lnTo>
                  <a:lnTo>
                    <a:pt x="65794" y="1224585"/>
                  </a:lnTo>
                  <a:lnTo>
                    <a:pt x="47726" y="1265192"/>
                  </a:lnTo>
                  <a:lnTo>
                    <a:pt x="27342" y="1306827"/>
                  </a:lnTo>
                  <a:lnTo>
                    <a:pt x="6849" y="1355730"/>
                  </a:lnTo>
                  <a:lnTo>
                    <a:pt x="0" y="1396094"/>
                  </a:lnTo>
                  <a:lnTo>
                    <a:pt x="30245" y="1452320"/>
                  </a:lnTo>
                  <a:lnTo>
                    <a:pt x="68846" y="1468739"/>
                  </a:lnTo>
                  <a:lnTo>
                    <a:pt x="124103" y="1477731"/>
                  </a:lnTo>
                  <a:lnTo>
                    <a:pt x="175524" y="1481142"/>
                  </a:lnTo>
                  <a:lnTo>
                    <a:pt x="225724" y="1482735"/>
                  </a:lnTo>
                  <a:lnTo>
                    <a:pt x="274900" y="1482751"/>
                  </a:lnTo>
                  <a:lnTo>
                    <a:pt x="323247" y="1481431"/>
                  </a:lnTo>
                  <a:lnTo>
                    <a:pt x="370960" y="1479015"/>
                  </a:lnTo>
                  <a:lnTo>
                    <a:pt x="418237" y="1475743"/>
                  </a:lnTo>
                  <a:lnTo>
                    <a:pt x="465272" y="1471857"/>
                  </a:lnTo>
                  <a:lnTo>
                    <a:pt x="606888" y="1458916"/>
                  </a:lnTo>
                  <a:lnTo>
                    <a:pt x="654916" y="1454976"/>
                  </a:lnTo>
                  <a:lnTo>
                    <a:pt x="703682" y="1451624"/>
                  </a:lnTo>
                  <a:lnTo>
                    <a:pt x="753383" y="1449100"/>
                  </a:lnTo>
                  <a:lnTo>
                    <a:pt x="804213" y="1447646"/>
                  </a:lnTo>
                  <a:lnTo>
                    <a:pt x="856369" y="1447501"/>
                  </a:lnTo>
                  <a:lnTo>
                    <a:pt x="910046" y="1448906"/>
                  </a:lnTo>
                  <a:lnTo>
                    <a:pt x="965441" y="1452102"/>
                  </a:lnTo>
                  <a:lnTo>
                    <a:pt x="1022749" y="1457329"/>
                  </a:lnTo>
                  <a:lnTo>
                    <a:pt x="1082166" y="1464828"/>
                  </a:lnTo>
                  <a:lnTo>
                    <a:pt x="1214215" y="1487989"/>
                  </a:lnTo>
                  <a:lnTo>
                    <a:pt x="1267981" y="1496877"/>
                  </a:lnTo>
                  <a:lnTo>
                    <a:pt x="1321985" y="1504378"/>
                  </a:lnTo>
                  <a:lnTo>
                    <a:pt x="1373447" y="1509312"/>
                  </a:lnTo>
                  <a:lnTo>
                    <a:pt x="1419584" y="1510497"/>
                  </a:lnTo>
                  <a:lnTo>
                    <a:pt x="1457616" y="1506751"/>
                  </a:lnTo>
                  <a:lnTo>
                    <a:pt x="1486762" y="1501426"/>
                  </a:lnTo>
                  <a:lnTo>
                    <a:pt x="1517130" y="1496807"/>
                  </a:lnTo>
                  <a:lnTo>
                    <a:pt x="1581502" y="1489400"/>
                  </a:lnTo>
                  <a:lnTo>
                    <a:pt x="1650667" y="1483968"/>
                  </a:lnTo>
                  <a:lnTo>
                    <a:pt x="1724564" y="1479946"/>
                  </a:lnTo>
                  <a:lnTo>
                    <a:pt x="1803130" y="1476772"/>
                  </a:lnTo>
                  <a:lnTo>
                    <a:pt x="1974017" y="1470716"/>
                  </a:lnTo>
                  <a:lnTo>
                    <a:pt x="2066214" y="1466708"/>
                  </a:lnTo>
                  <a:lnTo>
                    <a:pt x="2113973" y="1464212"/>
                  </a:lnTo>
                  <a:lnTo>
                    <a:pt x="2162829" y="1461294"/>
                  </a:lnTo>
                  <a:lnTo>
                    <a:pt x="2212774" y="1457885"/>
                  </a:lnTo>
                  <a:lnTo>
                    <a:pt x="2263800" y="1453913"/>
                  </a:lnTo>
                  <a:lnTo>
                    <a:pt x="2315899" y="1449309"/>
                  </a:lnTo>
                  <a:lnTo>
                    <a:pt x="2369064" y="1444001"/>
                  </a:lnTo>
                  <a:lnTo>
                    <a:pt x="2423286" y="1437920"/>
                  </a:lnTo>
                  <a:lnTo>
                    <a:pt x="2478558" y="1430995"/>
                  </a:lnTo>
                  <a:lnTo>
                    <a:pt x="2534872" y="1423155"/>
                  </a:lnTo>
                  <a:lnTo>
                    <a:pt x="2592221" y="1414331"/>
                  </a:lnTo>
                  <a:lnTo>
                    <a:pt x="2650595" y="1404452"/>
                  </a:lnTo>
                  <a:lnTo>
                    <a:pt x="2709988" y="1393448"/>
                  </a:lnTo>
                  <a:lnTo>
                    <a:pt x="2770392" y="1381247"/>
                  </a:lnTo>
                  <a:lnTo>
                    <a:pt x="2831798" y="1367780"/>
                  </a:lnTo>
                  <a:lnTo>
                    <a:pt x="2894200" y="1352977"/>
                  </a:lnTo>
                  <a:lnTo>
                    <a:pt x="2957588" y="1336767"/>
                  </a:lnTo>
                  <a:lnTo>
                    <a:pt x="3021956" y="1319079"/>
                  </a:lnTo>
                  <a:lnTo>
                    <a:pt x="3087296" y="1299843"/>
                  </a:lnTo>
                  <a:lnTo>
                    <a:pt x="3153599" y="1278989"/>
                  </a:lnTo>
                  <a:lnTo>
                    <a:pt x="3220858" y="1256446"/>
                  </a:lnTo>
                  <a:lnTo>
                    <a:pt x="3254955" y="1238225"/>
                  </a:lnTo>
                  <a:lnTo>
                    <a:pt x="3282609" y="1210241"/>
                  </a:lnTo>
                  <a:lnTo>
                    <a:pt x="3304489" y="1173594"/>
                  </a:lnTo>
                  <a:lnTo>
                    <a:pt x="3321269" y="1129385"/>
                  </a:lnTo>
                  <a:lnTo>
                    <a:pt x="3333619" y="1078713"/>
                  </a:lnTo>
                  <a:lnTo>
                    <a:pt x="3342211" y="1022680"/>
                  </a:lnTo>
                  <a:lnTo>
                    <a:pt x="3347716" y="962385"/>
                  </a:lnTo>
                  <a:lnTo>
                    <a:pt x="3350805" y="898929"/>
                  </a:lnTo>
                  <a:lnTo>
                    <a:pt x="3358700" y="842559"/>
                  </a:lnTo>
                  <a:lnTo>
                    <a:pt x="3374404" y="796836"/>
                  </a:lnTo>
                  <a:lnTo>
                    <a:pt x="3392180" y="758475"/>
                  </a:lnTo>
                  <a:lnTo>
                    <a:pt x="3406296" y="724191"/>
                  </a:lnTo>
                  <a:lnTo>
                    <a:pt x="3403721" y="638317"/>
                  </a:lnTo>
                  <a:lnTo>
                    <a:pt x="3365354" y="590697"/>
                  </a:lnTo>
                  <a:lnTo>
                    <a:pt x="3292295" y="578391"/>
                  </a:lnTo>
                  <a:lnTo>
                    <a:pt x="3241635" y="570151"/>
                  </a:lnTo>
                  <a:lnTo>
                    <a:pt x="3181657" y="556866"/>
                  </a:lnTo>
                  <a:lnTo>
                    <a:pt x="3118844" y="542436"/>
                  </a:lnTo>
                  <a:lnTo>
                    <a:pt x="3056941" y="527853"/>
                  </a:lnTo>
                  <a:lnTo>
                    <a:pt x="2950839" y="502200"/>
                  </a:lnTo>
                  <a:lnTo>
                    <a:pt x="2893300" y="487842"/>
                  </a:lnTo>
                  <a:lnTo>
                    <a:pt x="2825803" y="464287"/>
                  </a:lnTo>
                  <a:lnTo>
                    <a:pt x="2783280" y="410423"/>
                  </a:lnTo>
                  <a:lnTo>
                    <a:pt x="2779605" y="340008"/>
                  </a:lnTo>
                  <a:lnTo>
                    <a:pt x="2772105" y="306510"/>
                  </a:lnTo>
                  <a:lnTo>
                    <a:pt x="2749307" y="280185"/>
                  </a:lnTo>
                  <a:lnTo>
                    <a:pt x="2691484" y="238940"/>
                  </a:lnTo>
                  <a:lnTo>
                    <a:pt x="2644217" y="197323"/>
                  </a:lnTo>
                  <a:lnTo>
                    <a:pt x="2605832" y="156765"/>
                  </a:lnTo>
                  <a:lnTo>
                    <a:pt x="2574652" y="118696"/>
                  </a:lnTo>
                  <a:lnTo>
                    <a:pt x="2527206" y="55755"/>
                  </a:lnTo>
                  <a:lnTo>
                    <a:pt x="2507589" y="33744"/>
                  </a:lnTo>
                  <a:lnTo>
                    <a:pt x="2488475" y="19949"/>
                  </a:lnTo>
                  <a:lnTo>
                    <a:pt x="2457012" y="12309"/>
                  </a:lnTo>
                  <a:lnTo>
                    <a:pt x="2424768" y="14236"/>
                  </a:lnTo>
                  <a:lnTo>
                    <a:pt x="2392205" y="19079"/>
                  </a:lnTo>
                  <a:lnTo>
                    <a:pt x="2359786" y="20190"/>
                  </a:lnTo>
                  <a:lnTo>
                    <a:pt x="2322317" y="14083"/>
                  </a:lnTo>
                  <a:lnTo>
                    <a:pt x="2274358" y="5324"/>
                  </a:lnTo>
                  <a:lnTo>
                    <a:pt x="2223244" y="0"/>
                  </a:lnTo>
                  <a:close/>
                </a:path>
              </a:pathLst>
            </a:custGeom>
            <a:solidFill>
              <a:srgbClr val="AA9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241023" y="923511"/>
              <a:ext cx="1522095" cy="256540"/>
            </a:xfrm>
            <a:custGeom>
              <a:avLst/>
              <a:gdLst/>
              <a:ahLst/>
              <a:cxnLst/>
              <a:rect l="l" t="t" r="r" b="b"/>
              <a:pathLst>
                <a:path w="1522095" h="256540">
                  <a:moveTo>
                    <a:pt x="0" y="0"/>
                  </a:moveTo>
                  <a:lnTo>
                    <a:pt x="42364" y="13750"/>
                  </a:lnTo>
                  <a:lnTo>
                    <a:pt x="95011" y="26118"/>
                  </a:lnTo>
                  <a:lnTo>
                    <a:pt x="150876" y="38766"/>
                  </a:lnTo>
                  <a:lnTo>
                    <a:pt x="202896" y="53357"/>
                  </a:lnTo>
                  <a:lnTo>
                    <a:pt x="244005" y="71551"/>
                  </a:lnTo>
                  <a:lnTo>
                    <a:pt x="273651" y="92969"/>
                  </a:lnTo>
                  <a:lnTo>
                    <a:pt x="302401" y="117057"/>
                  </a:lnTo>
                  <a:lnTo>
                    <a:pt x="332153" y="140462"/>
                  </a:lnTo>
                  <a:lnTo>
                    <a:pt x="364807" y="159829"/>
                  </a:lnTo>
                  <a:lnTo>
                    <a:pt x="407498" y="174355"/>
                  </a:lnTo>
                  <a:lnTo>
                    <a:pt x="451866" y="180786"/>
                  </a:lnTo>
                  <a:lnTo>
                    <a:pt x="497487" y="181978"/>
                  </a:lnTo>
                  <a:lnTo>
                    <a:pt x="543933" y="180789"/>
                  </a:lnTo>
                  <a:lnTo>
                    <a:pt x="590778" y="180075"/>
                  </a:lnTo>
                  <a:lnTo>
                    <a:pt x="637596" y="182694"/>
                  </a:lnTo>
                  <a:lnTo>
                    <a:pt x="683962" y="191503"/>
                  </a:lnTo>
                  <a:lnTo>
                    <a:pt x="729449" y="209359"/>
                  </a:lnTo>
                  <a:lnTo>
                    <a:pt x="768127" y="225860"/>
                  </a:lnTo>
                  <a:lnTo>
                    <a:pt x="811667" y="238256"/>
                  </a:lnTo>
                  <a:lnTo>
                    <a:pt x="859296" y="247017"/>
                  </a:lnTo>
                  <a:lnTo>
                    <a:pt x="910239" y="252614"/>
                  </a:lnTo>
                  <a:lnTo>
                    <a:pt x="963723" y="255516"/>
                  </a:lnTo>
                  <a:lnTo>
                    <a:pt x="1018974" y="256193"/>
                  </a:lnTo>
                  <a:lnTo>
                    <a:pt x="1075219" y="255113"/>
                  </a:lnTo>
                  <a:lnTo>
                    <a:pt x="1131684" y="252749"/>
                  </a:lnTo>
                  <a:lnTo>
                    <a:pt x="1187595" y="249568"/>
                  </a:lnTo>
                  <a:lnTo>
                    <a:pt x="1294660" y="242637"/>
                  </a:lnTo>
                  <a:lnTo>
                    <a:pt x="1344267" y="239827"/>
                  </a:lnTo>
                  <a:lnTo>
                    <a:pt x="1390225" y="238080"/>
                  </a:lnTo>
                  <a:lnTo>
                    <a:pt x="1431760" y="237865"/>
                  </a:lnTo>
                  <a:lnTo>
                    <a:pt x="1468100" y="239654"/>
                  </a:lnTo>
                  <a:lnTo>
                    <a:pt x="1498469" y="243914"/>
                  </a:lnTo>
                  <a:lnTo>
                    <a:pt x="1522095" y="251117"/>
                  </a:lnTo>
                  <a:lnTo>
                    <a:pt x="1498626" y="236578"/>
                  </a:lnTo>
                  <a:lnTo>
                    <a:pt x="1467023" y="229736"/>
                  </a:lnTo>
                  <a:lnTo>
                    <a:pt x="1426849" y="225056"/>
                  </a:lnTo>
                  <a:lnTo>
                    <a:pt x="1377670" y="217004"/>
                  </a:lnTo>
                  <a:lnTo>
                    <a:pt x="1317692" y="203719"/>
                  </a:lnTo>
                  <a:lnTo>
                    <a:pt x="1254879" y="189289"/>
                  </a:lnTo>
                  <a:lnTo>
                    <a:pt x="1192976" y="174706"/>
                  </a:lnTo>
                  <a:lnTo>
                    <a:pt x="1086873" y="149053"/>
                  </a:lnTo>
                  <a:lnTo>
                    <a:pt x="1029335" y="134696"/>
                  </a:lnTo>
                  <a:lnTo>
                    <a:pt x="979417" y="119381"/>
                  </a:lnTo>
                  <a:lnTo>
                    <a:pt x="936891" y="91808"/>
                  </a:lnTo>
                  <a:lnTo>
                    <a:pt x="919270" y="103536"/>
                  </a:lnTo>
                  <a:lnTo>
                    <a:pt x="888539" y="109167"/>
                  </a:lnTo>
                  <a:lnTo>
                    <a:pt x="847281" y="109523"/>
                  </a:lnTo>
                  <a:lnTo>
                    <a:pt x="798077" y="105422"/>
                  </a:lnTo>
                  <a:lnTo>
                    <a:pt x="743509" y="97685"/>
                  </a:lnTo>
                  <a:lnTo>
                    <a:pt x="686158" y="87131"/>
                  </a:lnTo>
                  <a:lnTo>
                    <a:pt x="628607" y="74582"/>
                  </a:lnTo>
                  <a:lnTo>
                    <a:pt x="573436" y="60856"/>
                  </a:lnTo>
                  <a:lnTo>
                    <a:pt x="523227" y="46774"/>
                  </a:lnTo>
                  <a:lnTo>
                    <a:pt x="476872" y="35064"/>
                  </a:lnTo>
                  <a:lnTo>
                    <a:pt x="426761" y="26007"/>
                  </a:lnTo>
                  <a:lnTo>
                    <a:pt x="373805" y="19193"/>
                  </a:lnTo>
                  <a:lnTo>
                    <a:pt x="318916" y="14214"/>
                  </a:lnTo>
                  <a:lnTo>
                    <a:pt x="263004" y="10661"/>
                  </a:lnTo>
                  <a:lnTo>
                    <a:pt x="206981" y="8126"/>
                  </a:lnTo>
                  <a:lnTo>
                    <a:pt x="98245" y="4478"/>
                  </a:lnTo>
                  <a:lnTo>
                    <a:pt x="47356" y="2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8B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378728" y="1206020"/>
              <a:ext cx="3265804" cy="875030"/>
            </a:xfrm>
            <a:custGeom>
              <a:avLst/>
              <a:gdLst/>
              <a:ahLst/>
              <a:cxnLst/>
              <a:rect l="l" t="t" r="r" b="b"/>
              <a:pathLst>
                <a:path w="3265804" h="875030">
                  <a:moveTo>
                    <a:pt x="2045984" y="0"/>
                  </a:moveTo>
                  <a:lnTo>
                    <a:pt x="2009160" y="2790"/>
                  </a:lnTo>
                  <a:lnTo>
                    <a:pt x="1965744" y="8825"/>
                  </a:lnTo>
                  <a:lnTo>
                    <a:pt x="1917179" y="16981"/>
                  </a:lnTo>
                  <a:lnTo>
                    <a:pt x="1864910" y="26138"/>
                  </a:lnTo>
                  <a:lnTo>
                    <a:pt x="1810380" y="35174"/>
                  </a:lnTo>
                  <a:lnTo>
                    <a:pt x="1755033" y="42967"/>
                  </a:lnTo>
                  <a:lnTo>
                    <a:pt x="1700312" y="48397"/>
                  </a:lnTo>
                  <a:lnTo>
                    <a:pt x="1647661" y="50342"/>
                  </a:lnTo>
                  <a:lnTo>
                    <a:pt x="1609126" y="63324"/>
                  </a:lnTo>
                  <a:lnTo>
                    <a:pt x="1586785" y="94378"/>
                  </a:lnTo>
                  <a:lnTo>
                    <a:pt x="1569085" y="130954"/>
                  </a:lnTo>
                  <a:lnTo>
                    <a:pt x="1544473" y="160502"/>
                  </a:lnTo>
                  <a:lnTo>
                    <a:pt x="1508138" y="176519"/>
                  </a:lnTo>
                  <a:lnTo>
                    <a:pt x="1456468" y="188711"/>
                  </a:lnTo>
                  <a:lnTo>
                    <a:pt x="1396660" y="197277"/>
                  </a:lnTo>
                  <a:lnTo>
                    <a:pt x="1335908" y="202414"/>
                  </a:lnTo>
                  <a:lnTo>
                    <a:pt x="1281410" y="204322"/>
                  </a:lnTo>
                  <a:lnTo>
                    <a:pt x="1240359" y="203199"/>
                  </a:lnTo>
                  <a:lnTo>
                    <a:pt x="1183524" y="191994"/>
                  </a:lnTo>
                  <a:lnTo>
                    <a:pt x="1136262" y="172864"/>
                  </a:lnTo>
                  <a:lnTo>
                    <a:pt x="1090160" y="151970"/>
                  </a:lnTo>
                  <a:lnTo>
                    <a:pt x="1036804" y="135470"/>
                  </a:lnTo>
                  <a:lnTo>
                    <a:pt x="984955" y="129061"/>
                  </a:lnTo>
                  <a:lnTo>
                    <a:pt x="934749" y="130716"/>
                  </a:lnTo>
                  <a:lnTo>
                    <a:pt x="886179" y="139426"/>
                  </a:lnTo>
                  <a:lnTo>
                    <a:pt x="839238" y="154179"/>
                  </a:lnTo>
                  <a:lnTo>
                    <a:pt x="793919" y="173966"/>
                  </a:lnTo>
                  <a:lnTo>
                    <a:pt x="750216" y="197775"/>
                  </a:lnTo>
                  <a:lnTo>
                    <a:pt x="708123" y="224597"/>
                  </a:lnTo>
                  <a:lnTo>
                    <a:pt x="667633" y="253420"/>
                  </a:lnTo>
                  <a:lnTo>
                    <a:pt x="628739" y="283234"/>
                  </a:lnTo>
                  <a:lnTo>
                    <a:pt x="555715" y="341795"/>
                  </a:lnTo>
                  <a:lnTo>
                    <a:pt x="526627" y="371969"/>
                  </a:lnTo>
                  <a:lnTo>
                    <a:pt x="495935" y="412530"/>
                  </a:lnTo>
                  <a:lnTo>
                    <a:pt x="464542" y="455572"/>
                  </a:lnTo>
                  <a:lnTo>
                    <a:pt x="433352" y="493191"/>
                  </a:lnTo>
                  <a:lnTo>
                    <a:pt x="403269" y="517480"/>
                  </a:lnTo>
                  <a:lnTo>
                    <a:pt x="375197" y="520534"/>
                  </a:lnTo>
                  <a:lnTo>
                    <a:pt x="340960" y="516265"/>
                  </a:lnTo>
                  <a:lnTo>
                    <a:pt x="299091" y="524429"/>
                  </a:lnTo>
                  <a:lnTo>
                    <a:pt x="252086" y="542678"/>
                  </a:lnTo>
                  <a:lnTo>
                    <a:pt x="202436" y="568663"/>
                  </a:lnTo>
                  <a:lnTo>
                    <a:pt x="152637" y="600037"/>
                  </a:lnTo>
                  <a:lnTo>
                    <a:pt x="105180" y="634451"/>
                  </a:lnTo>
                  <a:lnTo>
                    <a:pt x="62560" y="669556"/>
                  </a:lnTo>
                  <a:lnTo>
                    <a:pt x="27271" y="703004"/>
                  </a:lnTo>
                  <a:lnTo>
                    <a:pt x="1804" y="732447"/>
                  </a:lnTo>
                  <a:lnTo>
                    <a:pt x="0" y="776313"/>
                  </a:lnTo>
                  <a:lnTo>
                    <a:pt x="18683" y="808905"/>
                  </a:lnTo>
                  <a:lnTo>
                    <a:pt x="59083" y="830675"/>
                  </a:lnTo>
                  <a:lnTo>
                    <a:pt x="122429" y="842073"/>
                  </a:lnTo>
                  <a:lnTo>
                    <a:pt x="173852" y="845484"/>
                  </a:lnTo>
                  <a:lnTo>
                    <a:pt x="224054" y="847077"/>
                  </a:lnTo>
                  <a:lnTo>
                    <a:pt x="273230" y="847093"/>
                  </a:lnTo>
                  <a:lnTo>
                    <a:pt x="321578" y="845773"/>
                  </a:lnTo>
                  <a:lnTo>
                    <a:pt x="369292" y="843357"/>
                  </a:lnTo>
                  <a:lnTo>
                    <a:pt x="416568" y="840085"/>
                  </a:lnTo>
                  <a:lnTo>
                    <a:pt x="463603" y="836199"/>
                  </a:lnTo>
                  <a:lnTo>
                    <a:pt x="605218" y="823257"/>
                  </a:lnTo>
                  <a:lnTo>
                    <a:pt x="653246" y="819317"/>
                  </a:lnTo>
                  <a:lnTo>
                    <a:pt x="702012" y="815965"/>
                  </a:lnTo>
                  <a:lnTo>
                    <a:pt x="751712" y="813442"/>
                  </a:lnTo>
                  <a:lnTo>
                    <a:pt x="802541" y="811988"/>
                  </a:lnTo>
                  <a:lnTo>
                    <a:pt x="854696" y="811843"/>
                  </a:lnTo>
                  <a:lnTo>
                    <a:pt x="908373" y="813248"/>
                  </a:lnTo>
                  <a:lnTo>
                    <a:pt x="963767" y="816444"/>
                  </a:lnTo>
                  <a:lnTo>
                    <a:pt x="1021075" y="821671"/>
                  </a:lnTo>
                  <a:lnTo>
                    <a:pt x="1080492" y="829170"/>
                  </a:lnTo>
                  <a:lnTo>
                    <a:pt x="1212545" y="852331"/>
                  </a:lnTo>
                  <a:lnTo>
                    <a:pt x="1266312" y="861220"/>
                  </a:lnTo>
                  <a:lnTo>
                    <a:pt x="1320317" y="868723"/>
                  </a:lnTo>
                  <a:lnTo>
                    <a:pt x="1371778" y="873659"/>
                  </a:lnTo>
                  <a:lnTo>
                    <a:pt x="1417914" y="874847"/>
                  </a:lnTo>
                  <a:lnTo>
                    <a:pt x="1455942" y="871105"/>
                  </a:lnTo>
                  <a:lnTo>
                    <a:pt x="1485089" y="865780"/>
                  </a:lnTo>
                  <a:lnTo>
                    <a:pt x="1515458" y="861159"/>
                  </a:lnTo>
                  <a:lnTo>
                    <a:pt x="1579831" y="853751"/>
                  </a:lnTo>
                  <a:lnTo>
                    <a:pt x="1648998" y="848317"/>
                  </a:lnTo>
                  <a:lnTo>
                    <a:pt x="1722895" y="844294"/>
                  </a:lnTo>
                  <a:lnTo>
                    <a:pt x="1761599" y="842636"/>
                  </a:lnTo>
                  <a:lnTo>
                    <a:pt x="1972349" y="835061"/>
                  </a:lnTo>
                  <a:lnTo>
                    <a:pt x="2064546" y="831052"/>
                  </a:lnTo>
                  <a:lnTo>
                    <a:pt x="2112304" y="828555"/>
                  </a:lnTo>
                  <a:lnTo>
                    <a:pt x="2161160" y="825638"/>
                  </a:lnTo>
                  <a:lnTo>
                    <a:pt x="2211105" y="822228"/>
                  </a:lnTo>
                  <a:lnTo>
                    <a:pt x="2262130" y="818256"/>
                  </a:lnTo>
                  <a:lnTo>
                    <a:pt x="2314229" y="813651"/>
                  </a:lnTo>
                  <a:lnTo>
                    <a:pt x="2367394" y="808343"/>
                  </a:lnTo>
                  <a:lnTo>
                    <a:pt x="2421616" y="802262"/>
                  </a:lnTo>
                  <a:lnTo>
                    <a:pt x="2476887" y="795337"/>
                  </a:lnTo>
                  <a:lnTo>
                    <a:pt x="2533201" y="787498"/>
                  </a:lnTo>
                  <a:lnTo>
                    <a:pt x="2590549" y="778673"/>
                  </a:lnTo>
                  <a:lnTo>
                    <a:pt x="2648923" y="768794"/>
                  </a:lnTo>
                  <a:lnTo>
                    <a:pt x="2708316" y="757790"/>
                  </a:lnTo>
                  <a:lnTo>
                    <a:pt x="2768719" y="745589"/>
                  </a:lnTo>
                  <a:lnTo>
                    <a:pt x="2830125" y="732122"/>
                  </a:lnTo>
                  <a:lnTo>
                    <a:pt x="2892527" y="717319"/>
                  </a:lnTo>
                  <a:lnTo>
                    <a:pt x="2955915" y="701108"/>
                  </a:lnTo>
                  <a:lnTo>
                    <a:pt x="3020283" y="683420"/>
                  </a:lnTo>
                  <a:lnTo>
                    <a:pt x="3085622" y="664185"/>
                  </a:lnTo>
                  <a:lnTo>
                    <a:pt x="3151925" y="643331"/>
                  </a:lnTo>
                  <a:lnTo>
                    <a:pt x="3219184" y="620788"/>
                  </a:lnTo>
                  <a:lnTo>
                    <a:pt x="3260967" y="596226"/>
                  </a:lnTo>
                  <a:lnTo>
                    <a:pt x="3265571" y="552322"/>
                  </a:lnTo>
                  <a:lnTo>
                    <a:pt x="3258947" y="500249"/>
                  </a:lnTo>
                  <a:lnTo>
                    <a:pt x="3249357" y="445000"/>
                  </a:lnTo>
                  <a:lnTo>
                    <a:pt x="3245067" y="391566"/>
                  </a:lnTo>
                  <a:lnTo>
                    <a:pt x="3248591" y="355864"/>
                  </a:lnTo>
                  <a:lnTo>
                    <a:pt x="3250487" y="334084"/>
                  </a:lnTo>
                  <a:lnTo>
                    <a:pt x="3240681" y="318112"/>
                  </a:lnTo>
                  <a:lnTo>
                    <a:pt x="3168443" y="286401"/>
                  </a:lnTo>
                  <a:lnTo>
                    <a:pt x="3120363" y="278741"/>
                  </a:lnTo>
                  <a:lnTo>
                    <a:pt x="3069240" y="274400"/>
                  </a:lnTo>
                  <a:lnTo>
                    <a:pt x="3019454" y="270925"/>
                  </a:lnTo>
                  <a:lnTo>
                    <a:pt x="2975382" y="265861"/>
                  </a:lnTo>
                  <a:lnTo>
                    <a:pt x="2922902" y="262306"/>
                  </a:lnTo>
                  <a:lnTo>
                    <a:pt x="2868039" y="267410"/>
                  </a:lnTo>
                  <a:lnTo>
                    <a:pt x="2812392" y="279325"/>
                  </a:lnTo>
                  <a:lnTo>
                    <a:pt x="2757561" y="296206"/>
                  </a:lnTo>
                  <a:lnTo>
                    <a:pt x="2705142" y="316204"/>
                  </a:lnTo>
                  <a:lnTo>
                    <a:pt x="2656736" y="337473"/>
                  </a:lnTo>
                  <a:lnTo>
                    <a:pt x="2613940" y="358167"/>
                  </a:lnTo>
                  <a:lnTo>
                    <a:pt x="2578353" y="376437"/>
                  </a:lnTo>
                  <a:lnTo>
                    <a:pt x="2551574" y="390438"/>
                  </a:lnTo>
                  <a:lnTo>
                    <a:pt x="2535200" y="398322"/>
                  </a:lnTo>
                  <a:lnTo>
                    <a:pt x="2506203" y="413701"/>
                  </a:lnTo>
                  <a:lnTo>
                    <a:pt x="2492178" y="421978"/>
                  </a:lnTo>
                  <a:lnTo>
                    <a:pt x="2479788" y="414883"/>
                  </a:lnTo>
                  <a:lnTo>
                    <a:pt x="2455698" y="384149"/>
                  </a:lnTo>
                  <a:lnTo>
                    <a:pt x="2419572" y="347393"/>
                  </a:lnTo>
                  <a:lnTo>
                    <a:pt x="2374354" y="316711"/>
                  </a:lnTo>
                  <a:lnTo>
                    <a:pt x="2323254" y="291023"/>
                  </a:lnTo>
                  <a:lnTo>
                    <a:pt x="2269483" y="269252"/>
                  </a:lnTo>
                  <a:lnTo>
                    <a:pt x="2216251" y="250317"/>
                  </a:lnTo>
                  <a:lnTo>
                    <a:pt x="2166770" y="233139"/>
                  </a:lnTo>
                  <a:lnTo>
                    <a:pt x="2124249" y="216639"/>
                  </a:lnTo>
                  <a:lnTo>
                    <a:pt x="2072933" y="181355"/>
                  </a:lnTo>
                  <a:lnTo>
                    <a:pt x="2059058" y="132859"/>
                  </a:lnTo>
                  <a:lnTo>
                    <a:pt x="2050005" y="76219"/>
                  </a:lnTo>
                  <a:lnTo>
                    <a:pt x="2045984" y="0"/>
                  </a:lnTo>
                  <a:close/>
                </a:path>
              </a:pathLst>
            </a:custGeom>
            <a:solidFill>
              <a:srgbClr val="8E8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407470" y="861601"/>
              <a:ext cx="650875" cy="302260"/>
            </a:xfrm>
            <a:custGeom>
              <a:avLst/>
              <a:gdLst/>
              <a:ahLst/>
              <a:cxnLst/>
              <a:rect l="l" t="t" r="r" b="b"/>
              <a:pathLst>
                <a:path w="650875" h="302259">
                  <a:moveTo>
                    <a:pt x="515658" y="0"/>
                  </a:moveTo>
                  <a:lnTo>
                    <a:pt x="491396" y="7466"/>
                  </a:lnTo>
                  <a:lnTo>
                    <a:pt x="467846" y="23821"/>
                  </a:lnTo>
                  <a:lnTo>
                    <a:pt x="442035" y="46467"/>
                  </a:lnTo>
                  <a:lnTo>
                    <a:pt x="410987" y="72806"/>
                  </a:lnTo>
                  <a:lnTo>
                    <a:pt x="371730" y="100238"/>
                  </a:lnTo>
                  <a:lnTo>
                    <a:pt x="321290" y="126167"/>
                  </a:lnTo>
                  <a:lnTo>
                    <a:pt x="256692" y="147993"/>
                  </a:lnTo>
                  <a:lnTo>
                    <a:pt x="223235" y="163345"/>
                  </a:lnTo>
                  <a:lnTo>
                    <a:pt x="190674" y="184203"/>
                  </a:lnTo>
                  <a:lnTo>
                    <a:pt x="160369" y="198878"/>
                  </a:lnTo>
                  <a:lnTo>
                    <a:pt x="133679" y="195679"/>
                  </a:lnTo>
                  <a:lnTo>
                    <a:pt x="111963" y="162915"/>
                  </a:lnTo>
                  <a:lnTo>
                    <a:pt x="80009" y="208894"/>
                  </a:lnTo>
                  <a:lnTo>
                    <a:pt x="51161" y="247229"/>
                  </a:lnTo>
                  <a:lnTo>
                    <a:pt x="24723" y="278131"/>
                  </a:lnTo>
                  <a:lnTo>
                    <a:pt x="0" y="301815"/>
                  </a:lnTo>
                  <a:lnTo>
                    <a:pt x="10070" y="299562"/>
                  </a:lnTo>
                  <a:lnTo>
                    <a:pt x="31719" y="294020"/>
                  </a:lnTo>
                  <a:lnTo>
                    <a:pt x="59505" y="279844"/>
                  </a:lnTo>
                  <a:lnTo>
                    <a:pt x="87985" y="251688"/>
                  </a:lnTo>
                  <a:lnTo>
                    <a:pt x="99688" y="247601"/>
                  </a:lnTo>
                  <a:lnTo>
                    <a:pt x="161855" y="247927"/>
                  </a:lnTo>
                  <a:lnTo>
                    <a:pt x="213105" y="244754"/>
                  </a:lnTo>
                  <a:lnTo>
                    <a:pt x="262382" y="238409"/>
                  </a:lnTo>
                  <a:lnTo>
                    <a:pt x="299070" y="227056"/>
                  </a:lnTo>
                  <a:lnTo>
                    <a:pt x="352259" y="161925"/>
                  </a:lnTo>
                  <a:lnTo>
                    <a:pt x="398199" y="146683"/>
                  </a:lnTo>
                  <a:lnTo>
                    <a:pt x="440309" y="130721"/>
                  </a:lnTo>
                  <a:lnTo>
                    <a:pt x="482588" y="115819"/>
                  </a:lnTo>
                  <a:lnTo>
                    <a:pt x="529034" y="103759"/>
                  </a:lnTo>
                  <a:lnTo>
                    <a:pt x="583644" y="96321"/>
                  </a:lnTo>
                  <a:lnTo>
                    <a:pt x="650417" y="95288"/>
                  </a:lnTo>
                  <a:lnTo>
                    <a:pt x="637989" y="62797"/>
                  </a:lnTo>
                  <a:lnTo>
                    <a:pt x="598987" y="31308"/>
                  </a:lnTo>
                  <a:lnTo>
                    <a:pt x="552010" y="7987"/>
                  </a:lnTo>
                  <a:lnTo>
                    <a:pt x="515658" y="0"/>
                  </a:lnTo>
                  <a:close/>
                </a:path>
              </a:pathLst>
            </a:custGeom>
            <a:solidFill>
              <a:srgbClr val="9485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7148" y="457212"/>
              <a:ext cx="6663055" cy="6023610"/>
            </a:xfrm>
            <a:custGeom>
              <a:avLst/>
              <a:gdLst/>
              <a:ahLst/>
              <a:cxnLst/>
              <a:rect l="l" t="t" r="r" b="b"/>
              <a:pathLst>
                <a:path w="6663055" h="6023610">
                  <a:moveTo>
                    <a:pt x="0" y="4649367"/>
                  </a:moveTo>
                  <a:lnTo>
                    <a:pt x="0" y="4864242"/>
                  </a:lnTo>
                  <a:lnTo>
                    <a:pt x="6662940" y="6023393"/>
                  </a:lnTo>
                  <a:lnTo>
                    <a:pt x="0" y="4649367"/>
                  </a:lnTo>
                  <a:close/>
                </a:path>
                <a:path w="6663055" h="6023610">
                  <a:moveTo>
                    <a:pt x="6662940" y="0"/>
                  </a:moveTo>
                  <a:lnTo>
                    <a:pt x="0" y="0"/>
                  </a:lnTo>
                  <a:lnTo>
                    <a:pt x="0" y="4649367"/>
                  </a:lnTo>
                  <a:lnTo>
                    <a:pt x="4375060" y="5371453"/>
                  </a:lnTo>
                  <a:lnTo>
                    <a:pt x="6662940" y="5698211"/>
                  </a:lnTo>
                  <a:lnTo>
                    <a:pt x="6662940" y="0"/>
                  </a:lnTo>
                  <a:close/>
                </a:path>
              </a:pathLst>
            </a:custGeom>
            <a:solidFill>
              <a:srgbClr val="F0ED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928" y="1206140"/>
              <a:ext cx="1620326" cy="113726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49" y="457213"/>
              <a:ext cx="6662941" cy="666295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7149" y="7110006"/>
              <a:ext cx="6663055" cy="681355"/>
            </a:xfrm>
            <a:custGeom>
              <a:avLst/>
              <a:gdLst/>
              <a:ahLst/>
              <a:cxnLst/>
              <a:rect l="l" t="t" r="r" b="b"/>
              <a:pathLst>
                <a:path w="6663055" h="681354">
                  <a:moveTo>
                    <a:pt x="6662953" y="0"/>
                  </a:moveTo>
                  <a:lnTo>
                    <a:pt x="0" y="0"/>
                  </a:lnTo>
                  <a:lnTo>
                    <a:pt x="0" y="681228"/>
                  </a:lnTo>
                  <a:lnTo>
                    <a:pt x="6662953" y="681228"/>
                  </a:lnTo>
                  <a:lnTo>
                    <a:pt x="6662953" y="0"/>
                  </a:lnTo>
                  <a:close/>
                </a:path>
              </a:pathLst>
            </a:custGeom>
            <a:solidFill>
              <a:srgbClr val="DE5B2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305493" y="7191517"/>
            <a:ext cx="283210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5" b="1">
                <a:solidFill>
                  <a:srgbClr val="FFFFFF"/>
                </a:solidFill>
                <a:latin typeface="Millesime"/>
                <a:cs typeface="Millesime"/>
              </a:rPr>
              <a:t>LABORATORIUM</a:t>
            </a:r>
            <a:endParaRPr sz="3200">
              <a:latin typeface="Millesime"/>
              <a:cs typeface="Millesim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149" y="457212"/>
            <a:ext cx="6665595" cy="7344409"/>
            <a:chOff x="457149" y="457212"/>
            <a:chExt cx="6665595" cy="73444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" y="457212"/>
              <a:ext cx="6665351" cy="66660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6341579"/>
              <a:ext cx="974491" cy="7785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4773246"/>
              <a:ext cx="6662902" cy="23504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89963" y="3134610"/>
              <a:ext cx="154630" cy="135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3208" y="2915476"/>
              <a:ext cx="159313" cy="1380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85858" y="2968766"/>
              <a:ext cx="175280" cy="1652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80659" y="4256239"/>
              <a:ext cx="6985" cy="16510"/>
            </a:xfrm>
            <a:custGeom>
              <a:avLst/>
              <a:gdLst/>
              <a:ahLst/>
              <a:cxnLst/>
              <a:rect l="l" t="t" r="r" b="b"/>
              <a:pathLst>
                <a:path w="6985" h="16510">
                  <a:moveTo>
                    <a:pt x="228" y="0"/>
                  </a:moveTo>
                  <a:lnTo>
                    <a:pt x="0" y="16319"/>
                  </a:lnTo>
                  <a:lnTo>
                    <a:pt x="2451" y="9105"/>
                  </a:lnTo>
                  <a:lnTo>
                    <a:pt x="6769" y="793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FAA9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57003" y="1951126"/>
              <a:ext cx="2285326" cy="25657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04041" y="660222"/>
              <a:ext cx="388712" cy="3652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23112" y="620470"/>
              <a:ext cx="102429" cy="13686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84208" y="584521"/>
              <a:ext cx="75768" cy="154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23882" y="607428"/>
              <a:ext cx="120699" cy="1517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1723" y="2155127"/>
              <a:ext cx="139674" cy="1106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92491" y="2082307"/>
              <a:ext cx="134111" cy="16308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57848" y="2051595"/>
              <a:ext cx="110858" cy="13618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96143" y="706574"/>
              <a:ext cx="1677664" cy="151686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07971" y="1961388"/>
              <a:ext cx="140550" cy="12232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57149" y="7120153"/>
              <a:ext cx="6663055" cy="681355"/>
            </a:xfrm>
            <a:custGeom>
              <a:avLst/>
              <a:gdLst/>
              <a:ahLst/>
              <a:cxnLst/>
              <a:rect l="l" t="t" r="r" b="b"/>
              <a:pathLst>
                <a:path w="6663055" h="681354">
                  <a:moveTo>
                    <a:pt x="6662953" y="0"/>
                  </a:moveTo>
                  <a:lnTo>
                    <a:pt x="0" y="0"/>
                  </a:lnTo>
                  <a:lnTo>
                    <a:pt x="0" y="681228"/>
                  </a:lnTo>
                  <a:lnTo>
                    <a:pt x="6662953" y="681228"/>
                  </a:lnTo>
                  <a:lnTo>
                    <a:pt x="6662953" y="0"/>
                  </a:lnTo>
                  <a:close/>
                </a:path>
              </a:pathLst>
            </a:custGeom>
            <a:solidFill>
              <a:srgbClr val="FCCF5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786872" y="7201673"/>
            <a:ext cx="1869439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45" b="1">
                <a:solidFill>
                  <a:srgbClr val="231F20"/>
                </a:solidFill>
                <a:latin typeface="Millesime"/>
                <a:cs typeface="Millesime"/>
              </a:rPr>
              <a:t>MATPLATS</a:t>
            </a:r>
            <a:endParaRPr sz="3200">
              <a:latin typeface="Millesime"/>
              <a:cs typeface="Millesim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2021-04-01T08:09:20Z</dcterms:created>
  <dcterms:modified xsi:type="dcterms:W3CDTF">2021-04-01T08:09:20Z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2021-02-26T00:00:00Z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2021-04-01T00:00:00Z</vt:filetime>
  </property>
</Properties>
</file>