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3"/>
  </p:sldMasterIdLst>
  <p:notesMasterIdLst>
    <p:notesMasterId r:id="rId22"/>
  </p:notesMasterIdLst>
  <p:handoutMasterIdLst>
    <p:handoutMasterId r:id="rId23"/>
  </p:handoutMasterIdLst>
  <p:sldIdLst>
    <p:sldId id="310" r:id="rId4"/>
    <p:sldId id="400" r:id="rId5"/>
    <p:sldId id="381" r:id="rId6"/>
    <p:sldId id="337" r:id="rId7"/>
    <p:sldId id="402" r:id="rId8"/>
    <p:sldId id="338" r:id="rId9"/>
    <p:sldId id="351" r:id="rId10"/>
    <p:sldId id="359" r:id="rId11"/>
    <p:sldId id="374" r:id="rId12"/>
    <p:sldId id="385" r:id="rId13"/>
    <p:sldId id="386" r:id="rId14"/>
    <p:sldId id="389" r:id="rId15"/>
    <p:sldId id="387" r:id="rId16"/>
    <p:sldId id="384" r:id="rId17"/>
    <p:sldId id="388" r:id="rId18"/>
    <p:sldId id="401" r:id="rId19"/>
    <p:sldId id="361" r:id="rId20"/>
    <p:sldId id="315" r:id="rId21"/>
  </p:sldIdLst>
  <p:sldSz cx="9144000" cy="6858000" type="screen4x3"/>
  <p:notesSz cx="6858000" cy="9144000"/>
  <p:defaultTextStyle>
    <a:defPPr>
      <a:defRPr lang="fi-FI"/>
    </a:defPPr>
    <a:lvl1pPr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07"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07"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07"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07"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07"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pitchFamily="-107"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pitchFamily="-107"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pitchFamily="-107"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pitchFamily="-107"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E"/>
    <a:srgbClr val="002366"/>
    <a:srgbClr val="D2AC2B"/>
    <a:srgbClr val="A98D36"/>
    <a:srgbClr val="4B4B4B"/>
    <a:srgbClr val="323232"/>
    <a:srgbClr val="1E1E1E"/>
    <a:srgbClr val="1414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D79677-13DC-4364-ACDD-1DB65F6BFDC8}" v="1" dt="2022-01-26T08:14:58.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1080" y="4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4632" y="113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a Airola" userId="64a309c9-ff11-4622-8067-2ac16ed75c78" providerId="ADAL" clId="{D2D79677-13DC-4364-ACDD-1DB65F6BFDC8}"/>
    <pc:docChg chg="custSel addSld modSld">
      <pc:chgData name="Mira Airola" userId="64a309c9-ff11-4622-8067-2ac16ed75c78" providerId="ADAL" clId="{D2D79677-13DC-4364-ACDD-1DB65F6BFDC8}" dt="2022-01-26T15:52:47.247" v="225" actId="20577"/>
      <pc:docMkLst>
        <pc:docMk/>
      </pc:docMkLst>
      <pc:sldChg chg="modSp mod">
        <pc:chgData name="Mira Airola" userId="64a309c9-ff11-4622-8067-2ac16ed75c78" providerId="ADAL" clId="{D2D79677-13DC-4364-ACDD-1DB65F6BFDC8}" dt="2022-01-26T08:14:01.961" v="10" actId="20577"/>
        <pc:sldMkLst>
          <pc:docMk/>
          <pc:sldMk cId="0" sldId="310"/>
        </pc:sldMkLst>
        <pc:spChg chg="mod">
          <ac:chgData name="Mira Airola" userId="64a309c9-ff11-4622-8067-2ac16ed75c78" providerId="ADAL" clId="{D2D79677-13DC-4364-ACDD-1DB65F6BFDC8}" dt="2022-01-26T08:14:01.961" v="10" actId="20577"/>
          <ac:spMkLst>
            <pc:docMk/>
            <pc:sldMk cId="0" sldId="310"/>
            <ac:spMk id="8195" creationId="{03BA78CA-C853-41EE-8AB0-1C6F77000877}"/>
          </ac:spMkLst>
        </pc:spChg>
      </pc:sldChg>
      <pc:sldChg chg="modSp mod">
        <pc:chgData name="Mira Airola" userId="64a309c9-ff11-4622-8067-2ac16ed75c78" providerId="ADAL" clId="{D2D79677-13DC-4364-ACDD-1DB65F6BFDC8}" dt="2022-01-26T15:52:47.247" v="225" actId="20577"/>
        <pc:sldMkLst>
          <pc:docMk/>
          <pc:sldMk cId="3264354508" sldId="337"/>
        </pc:sldMkLst>
        <pc:spChg chg="mod">
          <ac:chgData name="Mira Airola" userId="64a309c9-ff11-4622-8067-2ac16ed75c78" providerId="ADAL" clId="{D2D79677-13DC-4364-ACDD-1DB65F6BFDC8}" dt="2022-01-26T15:52:00.742" v="34" actId="20577"/>
          <ac:spMkLst>
            <pc:docMk/>
            <pc:sldMk cId="3264354508" sldId="337"/>
            <ac:spMk id="2" creationId="{8E164664-4CE1-4553-8B82-B36436500E36}"/>
          </ac:spMkLst>
        </pc:spChg>
        <pc:spChg chg="mod">
          <ac:chgData name="Mira Airola" userId="64a309c9-ff11-4622-8067-2ac16ed75c78" providerId="ADAL" clId="{D2D79677-13DC-4364-ACDD-1DB65F6BFDC8}" dt="2022-01-26T15:52:47.247" v="225" actId="20577"/>
          <ac:spMkLst>
            <pc:docMk/>
            <pc:sldMk cId="3264354508" sldId="337"/>
            <ac:spMk id="3" creationId="{370743AC-40FB-4D43-9E67-91742FE820B3}"/>
          </ac:spMkLst>
        </pc:spChg>
      </pc:sldChg>
      <pc:sldChg chg="modSp mod">
        <pc:chgData name="Mira Airola" userId="64a309c9-ff11-4622-8067-2ac16ed75c78" providerId="ADAL" clId="{D2D79677-13DC-4364-ACDD-1DB65F6BFDC8}" dt="2022-01-26T15:50:59.120" v="17" actId="207"/>
        <pc:sldMkLst>
          <pc:docMk/>
          <pc:sldMk cId="2469961696" sldId="351"/>
        </pc:sldMkLst>
        <pc:spChg chg="mod">
          <ac:chgData name="Mira Airola" userId="64a309c9-ff11-4622-8067-2ac16ed75c78" providerId="ADAL" clId="{D2D79677-13DC-4364-ACDD-1DB65F6BFDC8}" dt="2022-01-26T15:50:59.120" v="17" actId="207"/>
          <ac:spMkLst>
            <pc:docMk/>
            <pc:sldMk cId="2469961696" sldId="351"/>
            <ac:spMk id="3" creationId="{01C31E30-0501-4918-AF68-2A734F2850F7}"/>
          </ac:spMkLst>
        </pc:spChg>
      </pc:sldChg>
      <pc:sldChg chg="modSp mod">
        <pc:chgData name="Mira Airola" userId="64a309c9-ff11-4622-8067-2ac16ed75c78" providerId="ADAL" clId="{D2D79677-13DC-4364-ACDD-1DB65F6BFDC8}" dt="2022-01-26T15:51:08.608" v="19" actId="20577"/>
        <pc:sldMkLst>
          <pc:docMk/>
          <pc:sldMk cId="3313240980" sldId="359"/>
        </pc:sldMkLst>
        <pc:spChg chg="mod">
          <ac:chgData name="Mira Airola" userId="64a309c9-ff11-4622-8067-2ac16ed75c78" providerId="ADAL" clId="{D2D79677-13DC-4364-ACDD-1DB65F6BFDC8}" dt="2022-01-26T15:51:08.608" v="19" actId="20577"/>
          <ac:spMkLst>
            <pc:docMk/>
            <pc:sldMk cId="3313240980" sldId="359"/>
            <ac:spMk id="2" creationId="{0B1FB9BD-996B-4BA0-9634-440E156EBADE}"/>
          </ac:spMkLst>
        </pc:spChg>
      </pc:sldChg>
      <pc:sldChg chg="modSp mod">
        <pc:chgData name="Mira Airola" userId="64a309c9-ff11-4622-8067-2ac16ed75c78" providerId="ADAL" clId="{D2D79677-13DC-4364-ACDD-1DB65F6BFDC8}" dt="2022-01-26T08:14:58.007" v="13" actId="20577"/>
        <pc:sldMkLst>
          <pc:docMk/>
          <pc:sldMk cId="3096443333" sldId="361"/>
        </pc:sldMkLst>
        <pc:spChg chg="mod">
          <ac:chgData name="Mira Airola" userId="64a309c9-ff11-4622-8067-2ac16ed75c78" providerId="ADAL" clId="{D2D79677-13DC-4364-ACDD-1DB65F6BFDC8}" dt="2022-01-26T08:14:58.007" v="13" actId="20577"/>
          <ac:spMkLst>
            <pc:docMk/>
            <pc:sldMk cId="3096443333" sldId="361"/>
            <ac:spMk id="5" creationId="{684A5D9E-667B-4E20-8FF2-6CBF99947DBD}"/>
          </ac:spMkLst>
        </pc:spChg>
      </pc:sldChg>
      <pc:sldChg chg="add">
        <pc:chgData name="Mira Airola" userId="64a309c9-ff11-4622-8067-2ac16ed75c78" providerId="ADAL" clId="{D2D79677-13DC-4364-ACDD-1DB65F6BFDC8}" dt="2022-01-26T15:51:50.308" v="20" actId="2890"/>
        <pc:sldMkLst>
          <pc:docMk/>
          <pc:sldMk cId="3707010755" sldId="40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0136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CBB95922-11A0-4CBC-BB22-E285C13E1DD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fi-FI"/>
          </a:p>
        </p:txBody>
      </p:sp>
      <p:sp>
        <p:nvSpPr>
          <p:cNvPr id="3" name="Päivämäärän paikkamerkki 2">
            <a:extLst>
              <a:ext uri="{FF2B5EF4-FFF2-40B4-BE49-F238E27FC236}">
                <a16:creationId xmlns:a16="http://schemas.microsoft.com/office/drawing/2014/main" id="{53EACFBA-6B83-4646-A923-78FBF6954915}"/>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E0DC6C16-CD41-4374-A46B-00087D6265C9}" type="datetime1">
              <a:rPr lang="fi-FI" altLang="fi-FI"/>
              <a:pPr>
                <a:defRPr/>
              </a:pPr>
              <a:t>26.1.2022</a:t>
            </a:fld>
            <a:endParaRPr lang="fi-FI" altLang="fi-FI"/>
          </a:p>
        </p:txBody>
      </p:sp>
      <p:sp>
        <p:nvSpPr>
          <p:cNvPr id="4" name="Dian kuvan paikkamerkki 3">
            <a:extLst>
              <a:ext uri="{FF2B5EF4-FFF2-40B4-BE49-F238E27FC236}">
                <a16:creationId xmlns:a16="http://schemas.microsoft.com/office/drawing/2014/main" id="{C383B5F5-18FC-4782-BCA7-9F72DBA53BC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Huomautusten paikkamerkki 4">
            <a:extLst>
              <a:ext uri="{FF2B5EF4-FFF2-40B4-BE49-F238E27FC236}">
                <a16:creationId xmlns:a16="http://schemas.microsoft.com/office/drawing/2014/main" id="{274983C2-E92C-4395-8DF3-2235F45E912A}"/>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fi-FI" altLang="fi-FI" noProof="0"/>
              <a:t>Muokkaa tekstin perustyylejä napsauttamalla</a:t>
            </a:r>
          </a:p>
          <a:p>
            <a:pPr lvl="1"/>
            <a:r>
              <a:rPr lang="fi-FI" altLang="fi-FI" noProof="0"/>
              <a:t>toinen taso</a:t>
            </a:r>
          </a:p>
          <a:p>
            <a:pPr lvl="2"/>
            <a:r>
              <a:rPr lang="fi-FI" altLang="fi-FI" noProof="0"/>
              <a:t>kolmas taso</a:t>
            </a:r>
          </a:p>
          <a:p>
            <a:pPr lvl="3"/>
            <a:r>
              <a:rPr lang="fi-FI" altLang="fi-FI" noProof="0"/>
              <a:t>neljäs taso</a:t>
            </a:r>
          </a:p>
          <a:p>
            <a:pPr lvl="4"/>
            <a:r>
              <a:rPr lang="fi-FI" altLang="fi-FI" noProof="0"/>
              <a:t>viides taso</a:t>
            </a:r>
          </a:p>
        </p:txBody>
      </p:sp>
      <p:sp>
        <p:nvSpPr>
          <p:cNvPr id="6" name="Alatunnisteen paikkamerkki 5">
            <a:extLst>
              <a:ext uri="{FF2B5EF4-FFF2-40B4-BE49-F238E27FC236}">
                <a16:creationId xmlns:a16="http://schemas.microsoft.com/office/drawing/2014/main" id="{4526B9E1-EAF1-4F76-8B98-15941B1D670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fi-FI"/>
          </a:p>
        </p:txBody>
      </p:sp>
      <p:sp>
        <p:nvSpPr>
          <p:cNvPr id="7" name="Dian numeron paikkamerkki 6">
            <a:extLst>
              <a:ext uri="{FF2B5EF4-FFF2-40B4-BE49-F238E27FC236}">
                <a16:creationId xmlns:a16="http://schemas.microsoft.com/office/drawing/2014/main" id="{00C409B0-07F4-491A-A107-A63B9280843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9172CB4-2A6B-4024-A5E0-CDFAEF6FC7E7}"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107" charset="-128"/>
        <a:cs typeface="+mn-cs"/>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107"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107"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107"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107"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ian kuvan paikkamerkki 1">
            <a:extLst>
              <a:ext uri="{FF2B5EF4-FFF2-40B4-BE49-F238E27FC236}">
                <a16:creationId xmlns:a16="http://schemas.microsoft.com/office/drawing/2014/main" id="{30126C2A-A32B-4583-A155-F3E37B9EA0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Huomautusten paikkamerkki 2">
            <a:extLst>
              <a:ext uri="{FF2B5EF4-FFF2-40B4-BE49-F238E27FC236}">
                <a16:creationId xmlns:a16="http://schemas.microsoft.com/office/drawing/2014/main" id="{69CA1F5C-91F9-406A-938C-1B10DB1A7F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i-FI" altLang="fi-FI"/>
              <a:t>Etusivuvaihtoehto 1</a:t>
            </a:r>
          </a:p>
        </p:txBody>
      </p:sp>
      <p:sp>
        <p:nvSpPr>
          <p:cNvPr id="9220" name="Dian numeron paikkamerkki 3">
            <a:extLst>
              <a:ext uri="{FF2B5EF4-FFF2-40B4-BE49-F238E27FC236}">
                <a16:creationId xmlns:a16="http://schemas.microsoft.com/office/drawing/2014/main" id="{2F904623-F8D9-4519-A852-030F393290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07" charset="-128"/>
              </a:defRPr>
            </a:lvl1pPr>
            <a:lvl2pPr marL="37931725" indent="-37474525">
              <a:defRPr>
                <a:solidFill>
                  <a:schemeClr val="tx1"/>
                </a:solidFill>
                <a:latin typeface="Arial" panose="020B0604020202020204" pitchFamily="34" charset="0"/>
                <a:ea typeface="ヒラギノ角ゴ Pro W3" pitchFamily="-107" charset="-128"/>
              </a:defRPr>
            </a:lvl2pPr>
            <a:lvl3pPr marL="1143000" indent="-228600">
              <a:defRPr>
                <a:solidFill>
                  <a:schemeClr val="tx1"/>
                </a:solidFill>
                <a:latin typeface="Arial" panose="020B0604020202020204" pitchFamily="34" charset="0"/>
                <a:ea typeface="ヒラギノ角ゴ Pro W3" pitchFamily="-107" charset="-128"/>
              </a:defRPr>
            </a:lvl3pPr>
            <a:lvl4pPr marL="1600200" indent="-228600">
              <a:defRPr>
                <a:solidFill>
                  <a:schemeClr val="tx1"/>
                </a:solidFill>
                <a:latin typeface="Arial" panose="020B0604020202020204" pitchFamily="34" charset="0"/>
                <a:ea typeface="ヒラギノ角ゴ Pro W3" pitchFamily="-107" charset="-128"/>
              </a:defRPr>
            </a:lvl4pPr>
            <a:lvl5pPr marL="2057400" indent="-228600">
              <a:defRPr>
                <a:solidFill>
                  <a:schemeClr val="tx1"/>
                </a:solidFill>
                <a:latin typeface="Arial" panose="020B0604020202020204" pitchFamily="34" charset="0"/>
                <a:ea typeface="ヒラギノ角ゴ Pro W3" pitchFamily="-107"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07"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07"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07"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07" charset="-128"/>
              </a:defRPr>
            </a:lvl9pPr>
          </a:lstStyle>
          <a:p>
            <a:fld id="{3CF6CC97-BD35-44C6-8511-C3F6E6841BC8}" type="slidenum">
              <a:rPr lang="fi-FI" altLang="fi-FI">
                <a:latin typeface="Calibri" panose="020F0502020204030204" pitchFamily="34" charset="0"/>
              </a:rPr>
              <a:pPr/>
              <a:t>1</a:t>
            </a:fld>
            <a:endParaRPr lang="fi-FI" altLang="fi-F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ian kuvan paikkamerkki 1">
            <a:extLst>
              <a:ext uri="{FF2B5EF4-FFF2-40B4-BE49-F238E27FC236}">
                <a16:creationId xmlns:a16="http://schemas.microsoft.com/office/drawing/2014/main" id="{B7BB2922-9B22-444B-8F71-84499BC378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Huomautusten paikkamerkki 2">
            <a:extLst>
              <a:ext uri="{FF2B5EF4-FFF2-40B4-BE49-F238E27FC236}">
                <a16:creationId xmlns:a16="http://schemas.microsoft.com/office/drawing/2014/main" id="{D9764240-0E52-4DBA-A77D-638BF7AC52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i-FI" altLang="fi-FI"/>
              <a:t>Kiitossivu</a:t>
            </a:r>
          </a:p>
        </p:txBody>
      </p:sp>
      <p:sp>
        <p:nvSpPr>
          <p:cNvPr id="19460" name="Dian numeron paikkamerkki 3">
            <a:extLst>
              <a:ext uri="{FF2B5EF4-FFF2-40B4-BE49-F238E27FC236}">
                <a16:creationId xmlns:a16="http://schemas.microsoft.com/office/drawing/2014/main" id="{8C293CA8-B99B-45F0-84BF-BFFEC9F3B4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07" charset="-128"/>
              </a:defRPr>
            </a:lvl1pPr>
            <a:lvl2pPr marL="37931725" indent="-37474525">
              <a:defRPr>
                <a:solidFill>
                  <a:schemeClr val="tx1"/>
                </a:solidFill>
                <a:latin typeface="Arial" panose="020B0604020202020204" pitchFamily="34" charset="0"/>
                <a:ea typeface="ヒラギノ角ゴ Pro W3" pitchFamily="-107" charset="-128"/>
              </a:defRPr>
            </a:lvl2pPr>
            <a:lvl3pPr marL="1143000" indent="-228600">
              <a:defRPr>
                <a:solidFill>
                  <a:schemeClr val="tx1"/>
                </a:solidFill>
                <a:latin typeface="Arial" panose="020B0604020202020204" pitchFamily="34" charset="0"/>
                <a:ea typeface="ヒラギノ角ゴ Pro W3" pitchFamily="-107" charset="-128"/>
              </a:defRPr>
            </a:lvl3pPr>
            <a:lvl4pPr marL="1600200" indent="-228600">
              <a:defRPr>
                <a:solidFill>
                  <a:schemeClr val="tx1"/>
                </a:solidFill>
                <a:latin typeface="Arial" panose="020B0604020202020204" pitchFamily="34" charset="0"/>
                <a:ea typeface="ヒラギノ角ゴ Pro W3" pitchFamily="-107" charset="-128"/>
              </a:defRPr>
            </a:lvl4pPr>
            <a:lvl5pPr marL="2057400" indent="-228600">
              <a:defRPr>
                <a:solidFill>
                  <a:schemeClr val="tx1"/>
                </a:solidFill>
                <a:latin typeface="Arial" panose="020B0604020202020204" pitchFamily="34" charset="0"/>
                <a:ea typeface="ヒラギノ角ゴ Pro W3" pitchFamily="-107"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07"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07"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07"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07" charset="-128"/>
              </a:defRPr>
            </a:lvl9pPr>
          </a:lstStyle>
          <a:p>
            <a:fld id="{EF69608A-11C0-4CCA-8570-1709F3C65993}" type="slidenum">
              <a:rPr lang="fi-FI" altLang="fi-FI">
                <a:latin typeface="Calibri" panose="020F0502020204030204" pitchFamily="34" charset="0"/>
              </a:rPr>
              <a:pPr/>
              <a:t>18</a:t>
            </a:fld>
            <a:endParaRPr lang="fi-FI" altLang="fi-F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pic>
        <p:nvPicPr>
          <p:cNvPr id="4" name="Kuva 4">
            <a:extLst>
              <a:ext uri="{FF2B5EF4-FFF2-40B4-BE49-F238E27FC236}">
                <a16:creationId xmlns:a16="http://schemas.microsoft.com/office/drawing/2014/main" id="{D7E10AD5-79F3-4324-A7FB-4F5371687FD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23863"/>
            <a:ext cx="4572000" cy="501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Kuva 5">
            <a:extLst>
              <a:ext uri="{FF2B5EF4-FFF2-40B4-BE49-F238E27FC236}">
                <a16:creationId xmlns:a16="http://schemas.microsoft.com/office/drawing/2014/main" id="{10E87C6F-8F4C-4E52-8154-0E2AEF5B61C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73875" y="6629400"/>
            <a:ext cx="17367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orakulmio 5">
            <a:extLst>
              <a:ext uri="{FF2B5EF4-FFF2-40B4-BE49-F238E27FC236}">
                <a16:creationId xmlns:a16="http://schemas.microsoft.com/office/drawing/2014/main" id="{C2131439-2987-4122-B1F6-420A04B4E86E}"/>
              </a:ext>
            </a:extLst>
          </p:cNvPr>
          <p:cNvSpPr/>
          <p:nvPr userDrawn="1"/>
        </p:nvSpPr>
        <p:spPr>
          <a:xfrm>
            <a:off x="0" y="0"/>
            <a:ext cx="9144000" cy="152400"/>
          </a:xfrm>
          <a:prstGeom prst="rect">
            <a:avLst/>
          </a:prstGeom>
          <a:solidFill>
            <a:srgbClr val="00AE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i-FI"/>
          </a:p>
        </p:txBody>
      </p:sp>
      <p:pic>
        <p:nvPicPr>
          <p:cNvPr id="7" name="Kuva 7">
            <a:extLst>
              <a:ext uri="{FF2B5EF4-FFF2-40B4-BE49-F238E27FC236}">
                <a16:creationId xmlns:a16="http://schemas.microsoft.com/office/drawing/2014/main" id="{2103569B-429C-4AE2-BD76-F0DC4B9FADF8}"/>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77138" y="5664200"/>
            <a:ext cx="1566862"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äivämäärän paikkamerkki 3">
            <a:extLst>
              <a:ext uri="{FF2B5EF4-FFF2-40B4-BE49-F238E27FC236}">
                <a16:creationId xmlns:a16="http://schemas.microsoft.com/office/drawing/2014/main" id="{1A03EC9E-9E53-495F-9BCE-66BD1ED7D9F7}"/>
              </a:ext>
            </a:extLst>
          </p:cNvPr>
          <p:cNvSpPr txBox="1">
            <a:spLocks/>
          </p:cNvSpPr>
          <p:nvPr userDrawn="1"/>
        </p:nvSpPr>
        <p:spPr>
          <a:xfrm>
            <a:off x="457200" y="6248400"/>
            <a:ext cx="2819400" cy="381000"/>
          </a:xfrm>
          <a:prstGeom prst="rect">
            <a:avLst/>
          </a:prstGeom>
        </p:spPr>
        <p:txBody>
          <a:bodyPr/>
          <a:lstStyle>
            <a:lvl1pPr>
              <a:defRPr>
                <a:solidFill>
                  <a:schemeClr val="tx1"/>
                </a:solidFill>
                <a:latin typeface="Calibri" panose="020F0502020204030204" pitchFamily="34" charset="0"/>
                <a:ea typeface="ヒラギノ角ゴ Pro W3" pitchFamily="-107" charset="-128"/>
              </a:defRPr>
            </a:lvl1pPr>
            <a:lvl2pPr marL="37931725" indent="-37474525">
              <a:defRPr>
                <a:solidFill>
                  <a:schemeClr val="tx1"/>
                </a:solidFill>
                <a:latin typeface="Calibri" panose="020F0502020204030204" pitchFamily="34" charset="0"/>
                <a:ea typeface="ヒラギノ角ゴ Pro W3" pitchFamily="-107" charset="-128"/>
              </a:defRPr>
            </a:lvl2pPr>
            <a:lvl3pPr>
              <a:defRPr>
                <a:solidFill>
                  <a:schemeClr val="tx1"/>
                </a:solidFill>
                <a:latin typeface="Calibri" panose="020F0502020204030204" pitchFamily="34" charset="0"/>
                <a:ea typeface="ヒラギノ角ゴ Pro W3" pitchFamily="-107" charset="-128"/>
              </a:defRPr>
            </a:lvl3pPr>
            <a:lvl4pPr>
              <a:defRPr>
                <a:solidFill>
                  <a:schemeClr val="tx1"/>
                </a:solidFill>
                <a:latin typeface="Calibri" panose="020F0502020204030204" pitchFamily="34" charset="0"/>
                <a:ea typeface="ヒラギノ角ゴ Pro W3" pitchFamily="-107" charset="-128"/>
              </a:defRPr>
            </a:lvl4pPr>
            <a:lvl5pPr>
              <a:defRPr>
                <a:solidFill>
                  <a:schemeClr val="tx1"/>
                </a:solidFill>
                <a:latin typeface="Calibri" panose="020F0502020204030204" pitchFamily="34" charset="0"/>
                <a:ea typeface="ヒラギノ角ゴ Pro W3" pitchFamily="-107" charset="-128"/>
              </a:defRPr>
            </a:lvl5pPr>
            <a:lvl6pPr marL="457200" fontAlgn="base">
              <a:spcBef>
                <a:spcPct val="0"/>
              </a:spcBef>
              <a:spcAft>
                <a:spcPct val="0"/>
              </a:spcAft>
              <a:defRPr>
                <a:solidFill>
                  <a:schemeClr val="tx1"/>
                </a:solidFill>
                <a:latin typeface="Calibri" panose="020F0502020204030204" pitchFamily="34" charset="0"/>
                <a:ea typeface="ヒラギノ角ゴ Pro W3" pitchFamily="-107" charset="-128"/>
              </a:defRPr>
            </a:lvl6pPr>
            <a:lvl7pPr marL="914400" fontAlgn="base">
              <a:spcBef>
                <a:spcPct val="0"/>
              </a:spcBef>
              <a:spcAft>
                <a:spcPct val="0"/>
              </a:spcAft>
              <a:defRPr>
                <a:solidFill>
                  <a:schemeClr val="tx1"/>
                </a:solidFill>
                <a:latin typeface="Calibri" panose="020F0502020204030204" pitchFamily="34" charset="0"/>
                <a:ea typeface="ヒラギノ角ゴ Pro W3" pitchFamily="-107" charset="-128"/>
              </a:defRPr>
            </a:lvl7pPr>
            <a:lvl8pPr marL="1371600" fontAlgn="base">
              <a:spcBef>
                <a:spcPct val="0"/>
              </a:spcBef>
              <a:spcAft>
                <a:spcPct val="0"/>
              </a:spcAft>
              <a:defRPr>
                <a:solidFill>
                  <a:schemeClr val="tx1"/>
                </a:solidFill>
                <a:latin typeface="Calibri" panose="020F0502020204030204" pitchFamily="34" charset="0"/>
                <a:ea typeface="ヒラギノ角ゴ Pro W3" pitchFamily="-107" charset="-128"/>
              </a:defRPr>
            </a:lvl8pPr>
            <a:lvl9pPr marL="1828800" fontAlgn="base">
              <a:spcBef>
                <a:spcPct val="0"/>
              </a:spcBef>
              <a:spcAft>
                <a:spcPct val="0"/>
              </a:spcAft>
              <a:defRPr>
                <a:solidFill>
                  <a:schemeClr val="tx1"/>
                </a:solidFill>
                <a:latin typeface="Calibri" panose="020F0502020204030204" pitchFamily="34" charset="0"/>
                <a:ea typeface="ヒラギノ角ゴ Pro W3" pitchFamily="-107" charset="-128"/>
              </a:defRPr>
            </a:lvl9pPr>
          </a:lstStyle>
          <a:p>
            <a:pPr eaLnBrk="1" hangingPunct="1">
              <a:defRPr/>
            </a:pPr>
            <a:r>
              <a:rPr lang="fi-FI" altLang="fi-FI" sz="1200" b="1">
                <a:solidFill>
                  <a:srgbClr val="595959"/>
                </a:solidFill>
                <a:latin typeface="Trebuchet MS" panose="020B0603020202020204" pitchFamily="34" charset="0"/>
              </a:rPr>
              <a:t>Aino Loikkanen </a:t>
            </a:r>
            <a:fld id="{0ADDBEA6-3D10-473A-8EC6-07F0967D2E38}" type="datetime1">
              <a:rPr lang="fi-FI" altLang="fi-FI" sz="1200" b="1" smtClean="0">
                <a:solidFill>
                  <a:srgbClr val="595959"/>
                </a:solidFill>
                <a:latin typeface="Trebuchet MS" panose="020B0603020202020204" pitchFamily="34" charset="0"/>
              </a:rPr>
              <a:pPr eaLnBrk="1" hangingPunct="1">
                <a:defRPr/>
              </a:pPr>
              <a:t>26.1.2022</a:t>
            </a:fld>
            <a:endParaRPr lang="fi-FI" altLang="fi-FI" sz="1200" b="1">
              <a:solidFill>
                <a:srgbClr val="595959"/>
              </a:solidFill>
              <a:latin typeface="Trebuchet MS" panose="020B0603020202020204" pitchFamily="34" charset="0"/>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noAutofit/>
          </a:bodyPr>
          <a:lstStyle>
            <a:lvl1pPr marL="450000" indent="-442800">
              <a:lnSpc>
                <a:spcPts val="3000"/>
              </a:lnSpc>
              <a:spcBef>
                <a:spcPts val="600"/>
              </a:spcBef>
              <a:spcAft>
                <a:spcPts val="600"/>
              </a:spcAft>
              <a:buFont typeface="Arial"/>
              <a:buChar char="•"/>
              <a:defRPr sz="2400">
                <a:latin typeface="Trebuchet MS"/>
                <a:cs typeface="Trebuchet MS"/>
              </a:defRPr>
            </a:lvl1pPr>
            <a:lvl2pPr marL="0" indent="457200">
              <a:lnSpc>
                <a:spcPts val="3000"/>
              </a:lnSpc>
              <a:spcBef>
                <a:spcPts val="1800"/>
              </a:spcBef>
              <a:buFont typeface="Arial"/>
              <a:buChar char="•"/>
              <a:defRPr>
                <a:latin typeface="Arial"/>
                <a:cs typeface="Arial"/>
              </a:defRPr>
            </a:lvl2pPr>
            <a:lvl3pPr marL="900113" indent="-457200" defTabSz="901700">
              <a:lnSpc>
                <a:spcPts val="2900"/>
              </a:lnSpc>
              <a:spcBef>
                <a:spcPts val="600"/>
              </a:spcBef>
              <a:buSzPct val="71000"/>
              <a:buFont typeface="Arial"/>
              <a:buChar char="•"/>
              <a:tabLst>
                <a:tab pos="901700" algn="l"/>
              </a:tabLst>
              <a:defRPr sz="2400" baseline="0">
                <a:latin typeface="Trebuchet MS"/>
                <a:cs typeface="Trebuchet MS"/>
              </a:defRPr>
            </a:lvl3pPr>
            <a:lvl4pPr marL="0" indent="-457200">
              <a:lnSpc>
                <a:spcPts val="3000"/>
              </a:lnSpc>
              <a:spcBef>
                <a:spcPts val="600"/>
              </a:spcBef>
              <a:defRPr>
                <a:latin typeface="Arial"/>
                <a:cs typeface="Arial"/>
              </a:defRPr>
            </a:lvl4pPr>
            <a:lvl5pPr marL="1438275" indent="-543600" algn="l">
              <a:lnSpc>
                <a:spcPts val="2500"/>
              </a:lnSpc>
              <a:spcBef>
                <a:spcPts val="600"/>
              </a:spcBef>
              <a:buSzPct val="70000"/>
              <a:buFont typeface="Arial"/>
              <a:buChar char="•"/>
              <a:tabLst>
                <a:tab pos="1435100" algn="l"/>
              </a:tabLst>
              <a:defRPr sz="2400" baseline="0">
                <a:solidFill>
                  <a:schemeClr val="tx1">
                    <a:lumMod val="65000"/>
                    <a:lumOff val="35000"/>
                  </a:schemeClr>
                </a:solidFill>
                <a:latin typeface="Trebuchet MS"/>
                <a:cs typeface="Trebuchet MS"/>
              </a:defRPr>
            </a:lvl5pPr>
            <a:lvl6pPr marL="1789113" indent="-319088" defTabSz="965200">
              <a:lnSpc>
                <a:spcPts val="2500"/>
              </a:lnSpc>
              <a:buClr>
                <a:srgbClr val="00AEEE"/>
              </a:buClr>
              <a:buSzPct val="70000"/>
              <a:buFont typeface="Arial"/>
              <a:buChar char="•"/>
              <a:tabLst/>
              <a:defRPr sz="2400" baseline="0">
                <a:solidFill>
                  <a:schemeClr val="tx1">
                    <a:lumMod val="65000"/>
                    <a:lumOff val="35000"/>
                  </a:schemeClr>
                </a:solidFill>
                <a:latin typeface="Trebuchet MS"/>
                <a:cs typeface="Trebuchet MS"/>
              </a:defRPr>
            </a:lvl6pPr>
            <a:lvl7pPr marL="2330450" marR="0" indent="-547200" algn="l" defTabSz="914400" rtl="0" eaLnBrk="1" fontAlgn="auto" latinLnBrk="0" hangingPunct="1">
              <a:lnSpc>
                <a:spcPts val="2500"/>
              </a:lnSpc>
              <a:spcBef>
                <a:spcPts val="600"/>
              </a:spcBef>
              <a:spcAft>
                <a:spcPts val="0"/>
              </a:spcAft>
              <a:buClr>
                <a:srgbClr val="00AEEE"/>
              </a:buClr>
              <a:buSzPct val="70000"/>
              <a:buFont typeface="Arial"/>
              <a:buChar char="•"/>
              <a:tabLst/>
              <a:defRPr sz="2400" baseline="0">
                <a:solidFill>
                  <a:schemeClr val="tx1">
                    <a:lumMod val="65000"/>
                    <a:lumOff val="35000"/>
                  </a:schemeClr>
                </a:solidFill>
                <a:latin typeface="Trebuchet MS"/>
                <a:cs typeface="Trebuchet MS"/>
              </a:defRPr>
            </a:lvl7pPr>
            <a:lvl8pPr marL="3429000" marR="0" indent="-547200" algn="l" defTabSz="914400" rtl="0" eaLnBrk="1" fontAlgn="auto" latinLnBrk="0" hangingPunct="1">
              <a:lnSpc>
                <a:spcPts val="2500"/>
              </a:lnSpc>
              <a:spcBef>
                <a:spcPts val="600"/>
              </a:spcBef>
              <a:spcAft>
                <a:spcPts val="0"/>
              </a:spcAft>
              <a:buClr>
                <a:srgbClr val="00AEEE"/>
              </a:buClr>
              <a:buSzPct val="70000"/>
              <a:buFont typeface="Arial"/>
              <a:buChar char="•"/>
              <a:tabLst/>
              <a:defRPr sz="2400">
                <a:solidFill>
                  <a:schemeClr val="tx1">
                    <a:lumMod val="65000"/>
                    <a:lumOff val="35000"/>
                  </a:schemeClr>
                </a:solidFill>
                <a:latin typeface="Trebuchet MS"/>
                <a:cs typeface="Trebuchet MS"/>
              </a:defRPr>
            </a:lvl8pPr>
            <a:lvl9pPr marL="3886200" marR="0" indent="63500" algn="l" defTabSz="914400" rtl="0" eaLnBrk="1" fontAlgn="auto" latinLnBrk="0" hangingPunct="1">
              <a:lnSpc>
                <a:spcPts val="2500"/>
              </a:lnSpc>
              <a:spcBef>
                <a:spcPts val="600"/>
              </a:spcBef>
              <a:spcAft>
                <a:spcPts val="0"/>
              </a:spcAft>
              <a:buClr>
                <a:srgbClr val="00AEEE"/>
              </a:buClr>
              <a:buSzPct val="70000"/>
              <a:buFont typeface="Arial"/>
              <a:buChar char="•"/>
              <a:tabLst/>
              <a:defRPr sz="2400">
                <a:solidFill>
                  <a:schemeClr val="tx1">
                    <a:lumMod val="65000"/>
                    <a:lumOff val="35000"/>
                  </a:schemeClr>
                </a:solidFill>
                <a:latin typeface="Trebuchet MS"/>
                <a:cs typeface="Trebuchet MS"/>
              </a:defRPr>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54240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pic>
        <p:nvPicPr>
          <p:cNvPr id="4" name="Kuva 5">
            <a:extLst>
              <a:ext uri="{FF2B5EF4-FFF2-40B4-BE49-F238E27FC236}">
                <a16:creationId xmlns:a16="http://schemas.microsoft.com/office/drawing/2014/main" id="{71A5F75C-FE67-48B6-AB5F-89605C7BD8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3875" y="6629400"/>
            <a:ext cx="17367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orakulmio 4">
            <a:extLst>
              <a:ext uri="{FF2B5EF4-FFF2-40B4-BE49-F238E27FC236}">
                <a16:creationId xmlns:a16="http://schemas.microsoft.com/office/drawing/2014/main" id="{ADD08F84-D830-4D51-9B53-5D679D8F44CA}"/>
              </a:ext>
            </a:extLst>
          </p:cNvPr>
          <p:cNvSpPr/>
          <p:nvPr userDrawn="1"/>
        </p:nvSpPr>
        <p:spPr>
          <a:xfrm>
            <a:off x="0" y="0"/>
            <a:ext cx="9144000" cy="152400"/>
          </a:xfrm>
          <a:prstGeom prst="rect">
            <a:avLst/>
          </a:prstGeom>
          <a:solidFill>
            <a:srgbClr val="00AE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i-FI"/>
          </a:p>
        </p:txBody>
      </p:sp>
      <p:pic>
        <p:nvPicPr>
          <p:cNvPr id="6" name="Kuva 7">
            <a:extLst>
              <a:ext uri="{FF2B5EF4-FFF2-40B4-BE49-F238E27FC236}">
                <a16:creationId xmlns:a16="http://schemas.microsoft.com/office/drawing/2014/main" id="{1A307935-A294-4A92-857F-9B568DADFB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77138" y="5664200"/>
            <a:ext cx="1566862"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noAutofit/>
          </a:bodyPr>
          <a:lstStyle>
            <a:lvl1pPr marL="450000" indent="-442800">
              <a:lnSpc>
                <a:spcPts val="3000"/>
              </a:lnSpc>
              <a:spcBef>
                <a:spcPts val="600"/>
              </a:spcBef>
              <a:spcAft>
                <a:spcPts val="600"/>
              </a:spcAft>
              <a:buFont typeface="Arial"/>
              <a:buChar char="•"/>
              <a:defRPr sz="2400">
                <a:latin typeface="Trebuchet MS"/>
                <a:cs typeface="Trebuchet MS"/>
              </a:defRPr>
            </a:lvl1pPr>
            <a:lvl2pPr marL="0" indent="457200">
              <a:lnSpc>
                <a:spcPts val="3000"/>
              </a:lnSpc>
              <a:spcBef>
                <a:spcPts val="1800"/>
              </a:spcBef>
              <a:buFont typeface="Arial"/>
              <a:buChar char="•"/>
              <a:defRPr>
                <a:latin typeface="Arial"/>
                <a:cs typeface="Arial"/>
              </a:defRPr>
            </a:lvl2pPr>
            <a:lvl3pPr marL="900113" indent="-457200" defTabSz="901700">
              <a:lnSpc>
                <a:spcPts val="2900"/>
              </a:lnSpc>
              <a:spcBef>
                <a:spcPts val="600"/>
              </a:spcBef>
              <a:buSzPct val="71000"/>
              <a:buFont typeface="Arial"/>
              <a:buChar char="•"/>
              <a:tabLst>
                <a:tab pos="901700" algn="l"/>
              </a:tabLst>
              <a:defRPr sz="2400" baseline="0">
                <a:latin typeface="Trebuchet MS"/>
                <a:cs typeface="Trebuchet MS"/>
              </a:defRPr>
            </a:lvl3pPr>
            <a:lvl4pPr marL="0" indent="-457200">
              <a:lnSpc>
                <a:spcPts val="3000"/>
              </a:lnSpc>
              <a:spcBef>
                <a:spcPts val="600"/>
              </a:spcBef>
              <a:defRPr>
                <a:latin typeface="Arial"/>
                <a:cs typeface="Arial"/>
              </a:defRPr>
            </a:lvl4pPr>
            <a:lvl5pPr marL="1438275" indent="-543600" algn="l">
              <a:lnSpc>
                <a:spcPts val="2500"/>
              </a:lnSpc>
              <a:spcBef>
                <a:spcPts val="600"/>
              </a:spcBef>
              <a:buSzPct val="70000"/>
              <a:buFont typeface="Arial"/>
              <a:buChar char="•"/>
              <a:tabLst>
                <a:tab pos="1435100" algn="l"/>
              </a:tabLst>
              <a:defRPr sz="2400" baseline="0">
                <a:solidFill>
                  <a:schemeClr val="tx1">
                    <a:lumMod val="65000"/>
                    <a:lumOff val="35000"/>
                  </a:schemeClr>
                </a:solidFill>
                <a:latin typeface="Trebuchet MS"/>
                <a:cs typeface="Trebuchet MS"/>
              </a:defRPr>
            </a:lvl5pPr>
            <a:lvl6pPr marL="1789113" indent="-319088" defTabSz="965200">
              <a:lnSpc>
                <a:spcPts val="2500"/>
              </a:lnSpc>
              <a:buClr>
                <a:srgbClr val="00AEEE"/>
              </a:buClr>
              <a:buSzPct val="70000"/>
              <a:buFont typeface="Arial"/>
              <a:buChar char="•"/>
              <a:tabLst/>
              <a:defRPr sz="2400" baseline="0">
                <a:solidFill>
                  <a:schemeClr val="tx1">
                    <a:lumMod val="65000"/>
                    <a:lumOff val="35000"/>
                  </a:schemeClr>
                </a:solidFill>
                <a:latin typeface="Trebuchet MS"/>
                <a:cs typeface="Trebuchet MS"/>
              </a:defRPr>
            </a:lvl6pPr>
            <a:lvl7pPr marL="2330450" marR="0" indent="-547200" algn="l" defTabSz="914400" rtl="0" eaLnBrk="1" fontAlgn="auto" latinLnBrk="0" hangingPunct="1">
              <a:lnSpc>
                <a:spcPts val="2500"/>
              </a:lnSpc>
              <a:spcBef>
                <a:spcPts val="600"/>
              </a:spcBef>
              <a:spcAft>
                <a:spcPts val="0"/>
              </a:spcAft>
              <a:buClr>
                <a:srgbClr val="00AEEE"/>
              </a:buClr>
              <a:buSzPct val="70000"/>
              <a:buFont typeface="Arial"/>
              <a:buChar char="•"/>
              <a:tabLst/>
              <a:defRPr sz="2400" baseline="0">
                <a:solidFill>
                  <a:schemeClr val="tx1">
                    <a:lumMod val="65000"/>
                    <a:lumOff val="35000"/>
                  </a:schemeClr>
                </a:solidFill>
                <a:latin typeface="Trebuchet MS"/>
                <a:cs typeface="Trebuchet MS"/>
              </a:defRPr>
            </a:lvl7pPr>
            <a:lvl8pPr marL="3429000" marR="0" indent="-547200" algn="l" defTabSz="914400" rtl="0" eaLnBrk="1" fontAlgn="auto" latinLnBrk="0" hangingPunct="1">
              <a:lnSpc>
                <a:spcPts val="2500"/>
              </a:lnSpc>
              <a:spcBef>
                <a:spcPts val="600"/>
              </a:spcBef>
              <a:spcAft>
                <a:spcPts val="0"/>
              </a:spcAft>
              <a:buClr>
                <a:srgbClr val="00AEEE"/>
              </a:buClr>
              <a:buSzPct val="70000"/>
              <a:buFont typeface="Arial"/>
              <a:buChar char="•"/>
              <a:tabLst/>
              <a:defRPr sz="2400">
                <a:solidFill>
                  <a:schemeClr val="tx1">
                    <a:lumMod val="65000"/>
                    <a:lumOff val="35000"/>
                  </a:schemeClr>
                </a:solidFill>
                <a:latin typeface="Trebuchet MS"/>
                <a:cs typeface="Trebuchet MS"/>
              </a:defRPr>
            </a:lvl8pPr>
            <a:lvl9pPr marL="3886200" marR="0" indent="63500" algn="l" defTabSz="914400" rtl="0" eaLnBrk="1" fontAlgn="auto" latinLnBrk="0" hangingPunct="1">
              <a:lnSpc>
                <a:spcPts val="2500"/>
              </a:lnSpc>
              <a:spcBef>
                <a:spcPts val="600"/>
              </a:spcBef>
              <a:spcAft>
                <a:spcPts val="0"/>
              </a:spcAft>
              <a:buClr>
                <a:srgbClr val="00AEEE"/>
              </a:buClr>
              <a:buSzPct val="70000"/>
              <a:buFont typeface="Arial"/>
              <a:buChar char="•"/>
              <a:tabLst/>
              <a:defRPr sz="2400">
                <a:solidFill>
                  <a:schemeClr val="tx1">
                    <a:lumMod val="65000"/>
                    <a:lumOff val="35000"/>
                  </a:schemeClr>
                </a:solidFill>
                <a:latin typeface="Trebuchet MS"/>
                <a:cs typeface="Trebuchet MS"/>
              </a:defRPr>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23025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462EE689-1344-451B-86A6-B3278DC7ABAA}"/>
              </a:ext>
            </a:extLst>
          </p:cNvPr>
          <p:cNvSpPr/>
          <p:nvPr userDrawn="1"/>
        </p:nvSpPr>
        <p:spPr>
          <a:xfrm>
            <a:off x="0" y="0"/>
            <a:ext cx="9144000" cy="4876800"/>
          </a:xfrm>
          <a:prstGeom prst="rect">
            <a:avLst/>
          </a:prstGeom>
          <a:solidFill>
            <a:srgbClr val="00AE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i-FI"/>
          </a:p>
        </p:txBody>
      </p:sp>
      <p:pic>
        <p:nvPicPr>
          <p:cNvPr id="5" name="Kuva 5">
            <a:extLst>
              <a:ext uri="{FF2B5EF4-FFF2-40B4-BE49-F238E27FC236}">
                <a16:creationId xmlns:a16="http://schemas.microsoft.com/office/drawing/2014/main" id="{32884BBA-22F9-414F-912F-0F24042B42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72200" y="5181600"/>
            <a:ext cx="2286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ctrTitle"/>
          </p:nvPr>
        </p:nvSpPr>
        <p:spPr>
          <a:xfrm>
            <a:off x="685800" y="1730375"/>
            <a:ext cx="7772400" cy="1470025"/>
          </a:xfrm>
        </p:spPr>
        <p:txBody>
          <a:bodyPr>
            <a:noAutofit/>
          </a:bodyPr>
          <a:lstStyle>
            <a:lvl1pPr algn="ctr">
              <a:defRPr sz="4500" b="1" i="0">
                <a:solidFill>
                  <a:schemeClr val="bg1"/>
                </a:solidFill>
                <a:latin typeface="Trebuchet MS"/>
                <a:cs typeface="Trebuchet MS"/>
              </a:defRPr>
            </a:lvl1pPr>
          </a:lstStyle>
          <a:p>
            <a:r>
              <a:rPr lang="fi-FI"/>
              <a:t>Muokkaa perustyylejä osoitt.</a:t>
            </a:r>
          </a:p>
        </p:txBody>
      </p:sp>
      <p:sp>
        <p:nvSpPr>
          <p:cNvPr id="3" name="Alaotsikko 2"/>
          <p:cNvSpPr>
            <a:spLocks noGrp="1"/>
          </p:cNvSpPr>
          <p:nvPr>
            <p:ph type="subTitle" idx="1"/>
          </p:nvPr>
        </p:nvSpPr>
        <p:spPr>
          <a:xfrm>
            <a:off x="685800" y="3733800"/>
            <a:ext cx="7772400" cy="1752600"/>
          </a:xfrm>
        </p:spPr>
        <p:txBody>
          <a:bodyPr/>
          <a:lstStyle>
            <a:lvl1pPr marL="0" indent="0" algn="ctr">
              <a:buNone/>
              <a:defRPr sz="2000" cap="none" baseline="0">
                <a:solidFill>
                  <a:schemeClr val="bg1"/>
                </a:solidFill>
                <a:latin typeface="Trebuchet MS"/>
                <a:cs typeface="Trebuchet M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osoitt.</a:t>
            </a:r>
          </a:p>
        </p:txBody>
      </p:sp>
    </p:spTree>
    <p:extLst>
      <p:ext uri="{BB962C8B-B14F-4D97-AF65-F5344CB8AC3E}">
        <p14:creationId xmlns:p14="http://schemas.microsoft.com/office/powerpoint/2010/main" val="3213137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9371174-B2E0-4234-859D-C94599C3C5E0}"/>
              </a:ext>
            </a:extLst>
          </p:cNvPr>
          <p:cNvSpPr/>
          <p:nvPr userDrawn="1"/>
        </p:nvSpPr>
        <p:spPr>
          <a:xfrm>
            <a:off x="0" y="0"/>
            <a:ext cx="9144000" cy="152400"/>
          </a:xfrm>
          <a:prstGeom prst="rect">
            <a:avLst/>
          </a:prstGeom>
          <a:solidFill>
            <a:srgbClr val="00AE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i-FI"/>
          </a:p>
        </p:txBody>
      </p:sp>
      <p:pic>
        <p:nvPicPr>
          <p:cNvPr id="5" name="Kuva 5">
            <a:extLst>
              <a:ext uri="{FF2B5EF4-FFF2-40B4-BE49-F238E27FC236}">
                <a16:creationId xmlns:a16="http://schemas.microsoft.com/office/drawing/2014/main" id="{4E33F563-FB7C-4F93-9DF1-BE097B6A7D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77138" y="5664200"/>
            <a:ext cx="1566862"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Kuva 6">
            <a:extLst>
              <a:ext uri="{FF2B5EF4-FFF2-40B4-BE49-F238E27FC236}">
                <a16:creationId xmlns:a16="http://schemas.microsoft.com/office/drawing/2014/main" id="{8977E25B-0994-4852-A799-0A21FC3250F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23863"/>
            <a:ext cx="4572000" cy="501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äivämäärän paikkamerkki 3">
            <a:extLst>
              <a:ext uri="{FF2B5EF4-FFF2-40B4-BE49-F238E27FC236}">
                <a16:creationId xmlns:a16="http://schemas.microsoft.com/office/drawing/2014/main" id="{6F7B77E4-52C0-4623-9FE9-A361CB81581D}"/>
              </a:ext>
            </a:extLst>
          </p:cNvPr>
          <p:cNvSpPr txBox="1">
            <a:spLocks/>
          </p:cNvSpPr>
          <p:nvPr userDrawn="1"/>
        </p:nvSpPr>
        <p:spPr>
          <a:xfrm>
            <a:off x="457200" y="6248400"/>
            <a:ext cx="2819400" cy="381000"/>
          </a:xfrm>
          <a:prstGeom prst="rect">
            <a:avLst/>
          </a:prstGeom>
        </p:spPr>
        <p:txBody>
          <a:bodyPr/>
          <a:lstStyle>
            <a:lvl1pPr>
              <a:defRPr>
                <a:solidFill>
                  <a:schemeClr val="tx1"/>
                </a:solidFill>
                <a:latin typeface="Calibri" panose="020F0502020204030204" pitchFamily="34" charset="0"/>
                <a:ea typeface="ヒラギノ角ゴ Pro W3" pitchFamily="-107" charset="-128"/>
              </a:defRPr>
            </a:lvl1pPr>
            <a:lvl2pPr marL="37931725" indent="-37474525">
              <a:defRPr>
                <a:solidFill>
                  <a:schemeClr val="tx1"/>
                </a:solidFill>
                <a:latin typeface="Calibri" panose="020F0502020204030204" pitchFamily="34" charset="0"/>
                <a:ea typeface="ヒラギノ角ゴ Pro W3" pitchFamily="-107" charset="-128"/>
              </a:defRPr>
            </a:lvl2pPr>
            <a:lvl3pPr>
              <a:defRPr>
                <a:solidFill>
                  <a:schemeClr val="tx1"/>
                </a:solidFill>
                <a:latin typeface="Calibri" panose="020F0502020204030204" pitchFamily="34" charset="0"/>
                <a:ea typeface="ヒラギノ角ゴ Pro W3" pitchFamily="-107" charset="-128"/>
              </a:defRPr>
            </a:lvl3pPr>
            <a:lvl4pPr>
              <a:defRPr>
                <a:solidFill>
                  <a:schemeClr val="tx1"/>
                </a:solidFill>
                <a:latin typeface="Calibri" panose="020F0502020204030204" pitchFamily="34" charset="0"/>
                <a:ea typeface="ヒラギノ角ゴ Pro W3" pitchFamily="-107" charset="-128"/>
              </a:defRPr>
            </a:lvl4pPr>
            <a:lvl5pPr>
              <a:defRPr>
                <a:solidFill>
                  <a:schemeClr val="tx1"/>
                </a:solidFill>
                <a:latin typeface="Calibri" panose="020F0502020204030204" pitchFamily="34" charset="0"/>
                <a:ea typeface="ヒラギノ角ゴ Pro W3" pitchFamily="-107" charset="-128"/>
              </a:defRPr>
            </a:lvl5pPr>
            <a:lvl6pPr marL="457200" fontAlgn="base">
              <a:spcBef>
                <a:spcPct val="0"/>
              </a:spcBef>
              <a:spcAft>
                <a:spcPct val="0"/>
              </a:spcAft>
              <a:defRPr>
                <a:solidFill>
                  <a:schemeClr val="tx1"/>
                </a:solidFill>
                <a:latin typeface="Calibri" panose="020F0502020204030204" pitchFamily="34" charset="0"/>
                <a:ea typeface="ヒラギノ角ゴ Pro W3" pitchFamily="-107" charset="-128"/>
              </a:defRPr>
            </a:lvl6pPr>
            <a:lvl7pPr marL="914400" fontAlgn="base">
              <a:spcBef>
                <a:spcPct val="0"/>
              </a:spcBef>
              <a:spcAft>
                <a:spcPct val="0"/>
              </a:spcAft>
              <a:defRPr>
                <a:solidFill>
                  <a:schemeClr val="tx1"/>
                </a:solidFill>
                <a:latin typeface="Calibri" panose="020F0502020204030204" pitchFamily="34" charset="0"/>
                <a:ea typeface="ヒラギノ角ゴ Pro W3" pitchFamily="-107" charset="-128"/>
              </a:defRPr>
            </a:lvl7pPr>
            <a:lvl8pPr marL="1371600" fontAlgn="base">
              <a:spcBef>
                <a:spcPct val="0"/>
              </a:spcBef>
              <a:spcAft>
                <a:spcPct val="0"/>
              </a:spcAft>
              <a:defRPr>
                <a:solidFill>
                  <a:schemeClr val="tx1"/>
                </a:solidFill>
                <a:latin typeface="Calibri" panose="020F0502020204030204" pitchFamily="34" charset="0"/>
                <a:ea typeface="ヒラギノ角ゴ Pro W3" pitchFamily="-107" charset="-128"/>
              </a:defRPr>
            </a:lvl8pPr>
            <a:lvl9pPr marL="1828800" fontAlgn="base">
              <a:spcBef>
                <a:spcPct val="0"/>
              </a:spcBef>
              <a:spcAft>
                <a:spcPct val="0"/>
              </a:spcAft>
              <a:defRPr>
                <a:solidFill>
                  <a:schemeClr val="tx1"/>
                </a:solidFill>
                <a:latin typeface="Calibri" panose="020F0502020204030204" pitchFamily="34" charset="0"/>
                <a:ea typeface="ヒラギノ角ゴ Pro W3" pitchFamily="-107" charset="-128"/>
              </a:defRPr>
            </a:lvl9pPr>
          </a:lstStyle>
          <a:p>
            <a:pPr eaLnBrk="1" hangingPunct="1">
              <a:defRPr/>
            </a:pPr>
            <a:r>
              <a:rPr lang="fi-FI" altLang="fi-FI" sz="1200" b="1">
                <a:solidFill>
                  <a:srgbClr val="595959"/>
                </a:solidFill>
                <a:latin typeface="Trebuchet MS" panose="020B0603020202020204" pitchFamily="34" charset="0"/>
              </a:rPr>
              <a:t>Aino Loikkanen </a:t>
            </a:r>
            <a:fld id="{AC476E2A-8A46-457D-9A30-CCB394E66751}" type="datetime1">
              <a:rPr lang="fi-FI" altLang="fi-FI" sz="1200" b="1" smtClean="0">
                <a:solidFill>
                  <a:srgbClr val="595959"/>
                </a:solidFill>
                <a:latin typeface="Trebuchet MS" panose="020B0603020202020204" pitchFamily="34" charset="0"/>
              </a:rPr>
              <a:pPr eaLnBrk="1" hangingPunct="1">
                <a:defRPr/>
              </a:pPr>
              <a:t>26.1.2022</a:t>
            </a:fld>
            <a:endParaRPr lang="fi-FI" altLang="fi-FI" sz="1200" b="1">
              <a:solidFill>
                <a:srgbClr val="595959"/>
              </a:solidFill>
              <a:latin typeface="Trebuchet MS" panose="020B0603020202020204" pitchFamily="34" charset="0"/>
            </a:endParaRPr>
          </a:p>
        </p:txBody>
      </p:sp>
      <p:sp>
        <p:nvSpPr>
          <p:cNvPr id="14" name="Otsikko 1"/>
          <p:cNvSpPr>
            <a:spLocks noGrp="1"/>
          </p:cNvSpPr>
          <p:nvPr>
            <p:ph type="title"/>
          </p:nvPr>
        </p:nvSpPr>
        <p:spPr>
          <a:xfrm>
            <a:off x="457200" y="274638"/>
            <a:ext cx="8229600" cy="1143000"/>
          </a:xfrm>
        </p:spPr>
        <p:txBody>
          <a:bodyPr/>
          <a:lstStyle/>
          <a:p>
            <a:endParaRPr lang="fi-FI"/>
          </a:p>
        </p:txBody>
      </p:sp>
      <p:sp>
        <p:nvSpPr>
          <p:cNvPr id="19" name="Sisällön paikkamerkki 2"/>
          <p:cNvSpPr>
            <a:spLocks noGrp="1"/>
          </p:cNvSpPr>
          <p:nvPr>
            <p:ph idx="1"/>
          </p:nvPr>
        </p:nvSpPr>
        <p:spPr>
          <a:xfrm>
            <a:off x="457200" y="1600200"/>
            <a:ext cx="8229600" cy="4525963"/>
          </a:xfrm>
        </p:spPr>
        <p:txBody>
          <a:bodyPr>
            <a:normAutofit fontScale="77500" lnSpcReduction="20000"/>
          </a:bodyPr>
          <a:lstStyle>
            <a:lvl1pPr>
              <a:lnSpc>
                <a:spcPts val="2640"/>
              </a:lnSpc>
              <a:defRPr/>
            </a:lvl1pPr>
            <a:lvl3pPr>
              <a:lnSpc>
                <a:spcPts val="2640"/>
              </a:lnSpc>
              <a:defRPr/>
            </a:lvl3pPr>
            <a:lvl5pPr>
              <a:lnSpc>
                <a:spcPts val="2640"/>
              </a:lnSpc>
              <a:defRPr/>
            </a:lvl5pPr>
            <a:lvl6pPr>
              <a:lnSpc>
                <a:spcPts val="2640"/>
              </a:lnSpc>
              <a:defRPr/>
            </a:lvl6pPr>
            <a:lvl7pPr>
              <a:lnSpc>
                <a:spcPts val="2640"/>
              </a:lnSpc>
              <a:defRPr/>
            </a:lvl7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4294436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Otsikkodia">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8C54C766-5466-410F-9E8F-4488810310B9}"/>
              </a:ext>
            </a:extLst>
          </p:cNvPr>
          <p:cNvSpPr/>
          <p:nvPr userDrawn="1"/>
        </p:nvSpPr>
        <p:spPr>
          <a:xfrm>
            <a:off x="0" y="0"/>
            <a:ext cx="9144000" cy="4876800"/>
          </a:xfrm>
          <a:prstGeom prst="rect">
            <a:avLst/>
          </a:prstGeom>
          <a:solidFill>
            <a:srgbClr val="00AE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i-FI"/>
          </a:p>
        </p:txBody>
      </p:sp>
      <p:pic>
        <p:nvPicPr>
          <p:cNvPr id="4" name="Kuva 5">
            <a:extLst>
              <a:ext uri="{FF2B5EF4-FFF2-40B4-BE49-F238E27FC236}">
                <a16:creationId xmlns:a16="http://schemas.microsoft.com/office/drawing/2014/main" id="{CFD4F485-0EFA-4A58-A26F-B02C31E32BD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72200" y="5181600"/>
            <a:ext cx="2286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äivämäärän paikkamerkki 3">
            <a:extLst>
              <a:ext uri="{FF2B5EF4-FFF2-40B4-BE49-F238E27FC236}">
                <a16:creationId xmlns:a16="http://schemas.microsoft.com/office/drawing/2014/main" id="{1E43061C-A99F-4AC8-9CB4-7510BBD14E9E}"/>
              </a:ext>
            </a:extLst>
          </p:cNvPr>
          <p:cNvSpPr txBox="1">
            <a:spLocks/>
          </p:cNvSpPr>
          <p:nvPr userDrawn="1"/>
        </p:nvSpPr>
        <p:spPr>
          <a:xfrm>
            <a:off x="5638800" y="701675"/>
            <a:ext cx="2819400" cy="365125"/>
          </a:xfrm>
          <a:prstGeom prst="rect">
            <a:avLst/>
          </a:prstGeom>
        </p:spPr>
        <p:txBody>
          <a:bodyPr/>
          <a:lstStyle>
            <a:lvl1pPr>
              <a:defRPr>
                <a:solidFill>
                  <a:schemeClr val="tx1"/>
                </a:solidFill>
                <a:latin typeface="Calibri" panose="020F0502020204030204" pitchFamily="34" charset="0"/>
                <a:ea typeface="ヒラギノ角ゴ Pro W3" pitchFamily="-107" charset="-128"/>
              </a:defRPr>
            </a:lvl1pPr>
            <a:lvl2pPr marL="37931725" indent="-37474525">
              <a:defRPr>
                <a:solidFill>
                  <a:schemeClr val="tx1"/>
                </a:solidFill>
                <a:latin typeface="Calibri" panose="020F0502020204030204" pitchFamily="34" charset="0"/>
                <a:ea typeface="ヒラギノ角ゴ Pro W3" pitchFamily="-107" charset="-128"/>
              </a:defRPr>
            </a:lvl2pPr>
            <a:lvl3pPr>
              <a:defRPr>
                <a:solidFill>
                  <a:schemeClr val="tx1"/>
                </a:solidFill>
                <a:latin typeface="Calibri" panose="020F0502020204030204" pitchFamily="34" charset="0"/>
                <a:ea typeface="ヒラギノ角ゴ Pro W3" pitchFamily="-107" charset="-128"/>
              </a:defRPr>
            </a:lvl3pPr>
            <a:lvl4pPr>
              <a:defRPr>
                <a:solidFill>
                  <a:schemeClr val="tx1"/>
                </a:solidFill>
                <a:latin typeface="Calibri" panose="020F0502020204030204" pitchFamily="34" charset="0"/>
                <a:ea typeface="ヒラギノ角ゴ Pro W3" pitchFamily="-107" charset="-128"/>
              </a:defRPr>
            </a:lvl4pPr>
            <a:lvl5pPr>
              <a:defRPr>
                <a:solidFill>
                  <a:schemeClr val="tx1"/>
                </a:solidFill>
                <a:latin typeface="Calibri" panose="020F0502020204030204" pitchFamily="34" charset="0"/>
                <a:ea typeface="ヒラギノ角ゴ Pro W3" pitchFamily="-107" charset="-128"/>
              </a:defRPr>
            </a:lvl5pPr>
            <a:lvl6pPr marL="457200" fontAlgn="base">
              <a:spcBef>
                <a:spcPct val="0"/>
              </a:spcBef>
              <a:spcAft>
                <a:spcPct val="0"/>
              </a:spcAft>
              <a:defRPr>
                <a:solidFill>
                  <a:schemeClr val="tx1"/>
                </a:solidFill>
                <a:latin typeface="Calibri" panose="020F0502020204030204" pitchFamily="34" charset="0"/>
                <a:ea typeface="ヒラギノ角ゴ Pro W3" pitchFamily="-107" charset="-128"/>
              </a:defRPr>
            </a:lvl6pPr>
            <a:lvl7pPr marL="914400" fontAlgn="base">
              <a:spcBef>
                <a:spcPct val="0"/>
              </a:spcBef>
              <a:spcAft>
                <a:spcPct val="0"/>
              </a:spcAft>
              <a:defRPr>
                <a:solidFill>
                  <a:schemeClr val="tx1"/>
                </a:solidFill>
                <a:latin typeface="Calibri" panose="020F0502020204030204" pitchFamily="34" charset="0"/>
                <a:ea typeface="ヒラギノ角ゴ Pro W3" pitchFamily="-107" charset="-128"/>
              </a:defRPr>
            </a:lvl7pPr>
            <a:lvl8pPr marL="1371600" fontAlgn="base">
              <a:spcBef>
                <a:spcPct val="0"/>
              </a:spcBef>
              <a:spcAft>
                <a:spcPct val="0"/>
              </a:spcAft>
              <a:defRPr>
                <a:solidFill>
                  <a:schemeClr val="tx1"/>
                </a:solidFill>
                <a:latin typeface="Calibri" panose="020F0502020204030204" pitchFamily="34" charset="0"/>
                <a:ea typeface="ヒラギノ角ゴ Pro W3" pitchFamily="-107" charset="-128"/>
              </a:defRPr>
            </a:lvl8pPr>
            <a:lvl9pPr marL="1828800" fontAlgn="base">
              <a:spcBef>
                <a:spcPct val="0"/>
              </a:spcBef>
              <a:spcAft>
                <a:spcPct val="0"/>
              </a:spcAft>
              <a:defRPr>
                <a:solidFill>
                  <a:schemeClr val="tx1"/>
                </a:solidFill>
                <a:latin typeface="Calibri" panose="020F0502020204030204" pitchFamily="34" charset="0"/>
                <a:ea typeface="ヒラギノ角ゴ Pro W3" pitchFamily="-107" charset="-128"/>
              </a:defRPr>
            </a:lvl9pPr>
          </a:lstStyle>
          <a:p>
            <a:pPr algn="r" eaLnBrk="1" hangingPunct="1">
              <a:defRPr/>
            </a:pPr>
            <a:fld id="{2096B2BD-A06C-4F84-96E0-DE722592C84E}" type="datetime1">
              <a:rPr lang="fi-FI" altLang="fi-FI" sz="1200" b="1" smtClean="0">
                <a:solidFill>
                  <a:schemeClr val="bg1"/>
                </a:solidFill>
                <a:latin typeface="Trebuchet MS" panose="020B0603020202020204" pitchFamily="34" charset="0"/>
              </a:rPr>
              <a:pPr algn="r" eaLnBrk="1" hangingPunct="1">
                <a:defRPr/>
              </a:pPr>
              <a:t>26.1.2022</a:t>
            </a:fld>
            <a:r>
              <a:rPr lang="fi-FI" altLang="fi-FI" sz="1200" b="1">
                <a:solidFill>
                  <a:schemeClr val="bg1"/>
                </a:solidFill>
                <a:latin typeface="Trebuchet MS" panose="020B0603020202020204" pitchFamily="34" charset="0"/>
              </a:rPr>
              <a:t> Etunimi Sukunimi</a:t>
            </a:r>
          </a:p>
        </p:txBody>
      </p:sp>
      <p:sp>
        <p:nvSpPr>
          <p:cNvPr id="2" name="Otsikko 1"/>
          <p:cNvSpPr>
            <a:spLocks noGrp="1"/>
          </p:cNvSpPr>
          <p:nvPr>
            <p:ph type="ctrTitle"/>
          </p:nvPr>
        </p:nvSpPr>
        <p:spPr>
          <a:xfrm>
            <a:off x="685800" y="1730375"/>
            <a:ext cx="7772400" cy="1470025"/>
          </a:xfrm>
        </p:spPr>
        <p:txBody>
          <a:bodyPr>
            <a:noAutofit/>
          </a:bodyPr>
          <a:lstStyle>
            <a:lvl1pPr algn="ctr">
              <a:defRPr sz="6000" b="1" i="0">
                <a:solidFill>
                  <a:schemeClr val="bg1"/>
                </a:solidFill>
                <a:latin typeface="Trebuchet MS"/>
                <a:cs typeface="Trebuchet MS"/>
              </a:defRPr>
            </a:lvl1pPr>
          </a:lstStyle>
          <a:p>
            <a:r>
              <a:rPr lang="fi-FI"/>
              <a:t>Muokkaa perustyylejä osoitt.</a:t>
            </a:r>
          </a:p>
        </p:txBody>
      </p:sp>
    </p:spTree>
    <p:extLst>
      <p:ext uri="{BB962C8B-B14F-4D97-AF65-F5344CB8AC3E}">
        <p14:creationId xmlns:p14="http://schemas.microsoft.com/office/powerpoint/2010/main" val="4087647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Otsikon paikkamerkki 1">
            <a:extLst>
              <a:ext uri="{FF2B5EF4-FFF2-40B4-BE49-F238E27FC236}">
                <a16:creationId xmlns:a16="http://schemas.microsoft.com/office/drawing/2014/main" id="{BD04D957-7612-4B1B-B002-B36834E76CB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perustyyl. napsautt.</a:t>
            </a:r>
          </a:p>
        </p:txBody>
      </p:sp>
      <p:sp>
        <p:nvSpPr>
          <p:cNvPr id="1027" name="Tekstin paikkamerkki 2">
            <a:extLst>
              <a:ext uri="{FF2B5EF4-FFF2-40B4-BE49-F238E27FC236}">
                <a16:creationId xmlns:a16="http://schemas.microsoft.com/office/drawing/2014/main" id="{33D6D138-9552-40E8-AB4D-37BA827D19D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 dolor sit amet kohtuullisen paljon tekstiä</a:t>
            </a:r>
          </a:p>
          <a:p>
            <a:pPr lvl="2"/>
            <a:r>
              <a:rPr lang="fi-FI" altLang="fi-FI"/>
              <a:t>	Toinen taso</a:t>
            </a:r>
          </a:p>
          <a:p>
            <a:pPr lvl="4"/>
            <a:r>
              <a:rPr lang="fi-FI" altLang="fi-FI"/>
              <a:t>Kolmas taso</a:t>
            </a:r>
          </a:p>
          <a:p>
            <a:pPr lvl="4"/>
            <a:r>
              <a:rPr lang="fi-FI" altLang="fi-FI"/>
              <a:t>Neljäs taso</a:t>
            </a:r>
          </a:p>
          <a:p>
            <a:pPr lvl="4"/>
            <a:r>
              <a:rPr lang="fi-FI" altLang="fi-FI"/>
              <a:t>Viides taso</a:t>
            </a:r>
          </a:p>
          <a:p>
            <a:pPr lvl="4"/>
            <a:r>
              <a:rPr lang="fi-FI" altLang="fi-FI"/>
              <a:t>Kuudes taso</a:t>
            </a:r>
          </a:p>
          <a:p>
            <a:pPr lvl="4"/>
            <a:r>
              <a:rPr lang="fi-FI" altLang="fi-FI"/>
              <a:t>Seitsemäs taso</a:t>
            </a:r>
          </a:p>
          <a:p>
            <a:pPr lvl="4"/>
            <a:endParaRPr lang="fi-FI" altLang="fi-FI"/>
          </a:p>
          <a:p>
            <a:pPr lvl="4"/>
            <a:endParaRPr lang="fi-FI" altLang="fi-FI"/>
          </a:p>
        </p:txBody>
      </p:sp>
      <p:sp>
        <p:nvSpPr>
          <p:cNvPr id="11" name="Dian numeron paikkamerkki 5">
            <a:extLst>
              <a:ext uri="{FF2B5EF4-FFF2-40B4-BE49-F238E27FC236}">
                <a16:creationId xmlns:a16="http://schemas.microsoft.com/office/drawing/2014/main" id="{0228AE93-4DF6-473F-B078-B0AFD30272EF}"/>
              </a:ext>
            </a:extLst>
          </p:cNvPr>
          <p:cNvSpPr>
            <a:spLocks noGrp="1"/>
          </p:cNvSpPr>
          <p:nvPr>
            <p:ph type="sldNum" sz="quarter" idx="4"/>
          </p:nvPr>
        </p:nvSpPr>
        <p:spPr>
          <a:xfrm>
            <a:off x="3505200" y="6248400"/>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smtClean="0">
                <a:solidFill>
                  <a:srgbClr val="595959"/>
                </a:solidFill>
                <a:latin typeface="Calibri" panose="020F0502020204030204" pitchFamily="34" charset="0"/>
                <a:cs typeface="Arial" panose="020B0604020202020204" pitchFamily="34" charset="0"/>
              </a:defRPr>
            </a:lvl1pPr>
          </a:lstStyle>
          <a:p>
            <a:pPr>
              <a:defRPr/>
            </a:pPr>
            <a:fld id="{189AF003-2456-440A-9D19-09ECEB344189}"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Lst>
  <p:hf sldNum="0" hdr="0" ftr="0" dt="0"/>
  <p:txStyles>
    <p:titleStyle>
      <a:lvl1pPr algn="l" rtl="0" eaLnBrk="0" fontAlgn="base" hangingPunct="0">
        <a:spcBef>
          <a:spcPct val="0"/>
        </a:spcBef>
        <a:spcAft>
          <a:spcPct val="0"/>
        </a:spcAft>
        <a:defRPr sz="3000" b="1" kern="1200">
          <a:solidFill>
            <a:srgbClr val="00AEEE"/>
          </a:solidFill>
          <a:latin typeface="Trebuchet MS"/>
          <a:ea typeface="ヒラギノ角ゴ Pro W3" pitchFamily="-111" charset="-128"/>
          <a:cs typeface="Trebuchet MS"/>
        </a:defRPr>
      </a:lvl1pPr>
      <a:lvl2pPr algn="l" rtl="0" eaLnBrk="0" fontAlgn="base" hangingPunct="0">
        <a:spcBef>
          <a:spcPct val="0"/>
        </a:spcBef>
        <a:spcAft>
          <a:spcPct val="0"/>
        </a:spcAft>
        <a:defRPr sz="3000" b="1">
          <a:solidFill>
            <a:srgbClr val="00AEEE"/>
          </a:solidFill>
          <a:latin typeface="Trebuchet MS" pitchFamily="-111" charset="0"/>
          <a:ea typeface="ヒラギノ角ゴ Pro W3" pitchFamily="-111" charset="-128"/>
          <a:cs typeface="Trebuchet MS" panose="020B0603020202020204" pitchFamily="34" charset="0"/>
        </a:defRPr>
      </a:lvl2pPr>
      <a:lvl3pPr algn="l" rtl="0" eaLnBrk="0" fontAlgn="base" hangingPunct="0">
        <a:spcBef>
          <a:spcPct val="0"/>
        </a:spcBef>
        <a:spcAft>
          <a:spcPct val="0"/>
        </a:spcAft>
        <a:defRPr sz="3000" b="1">
          <a:solidFill>
            <a:srgbClr val="00AEEE"/>
          </a:solidFill>
          <a:latin typeface="Trebuchet MS" pitchFamily="-111" charset="0"/>
          <a:ea typeface="ヒラギノ角ゴ Pro W3" pitchFamily="-111" charset="-128"/>
          <a:cs typeface="Trebuchet MS" panose="020B0603020202020204" pitchFamily="34" charset="0"/>
        </a:defRPr>
      </a:lvl3pPr>
      <a:lvl4pPr algn="l" rtl="0" eaLnBrk="0" fontAlgn="base" hangingPunct="0">
        <a:spcBef>
          <a:spcPct val="0"/>
        </a:spcBef>
        <a:spcAft>
          <a:spcPct val="0"/>
        </a:spcAft>
        <a:defRPr sz="3000" b="1">
          <a:solidFill>
            <a:srgbClr val="00AEEE"/>
          </a:solidFill>
          <a:latin typeface="Trebuchet MS" pitchFamily="-111" charset="0"/>
          <a:ea typeface="ヒラギノ角ゴ Pro W3" pitchFamily="-111" charset="-128"/>
          <a:cs typeface="Trebuchet MS" panose="020B0603020202020204" pitchFamily="34" charset="0"/>
        </a:defRPr>
      </a:lvl4pPr>
      <a:lvl5pPr algn="l" rtl="0" eaLnBrk="0" fontAlgn="base" hangingPunct="0">
        <a:spcBef>
          <a:spcPct val="0"/>
        </a:spcBef>
        <a:spcAft>
          <a:spcPct val="0"/>
        </a:spcAft>
        <a:defRPr sz="3000" b="1">
          <a:solidFill>
            <a:srgbClr val="00AEEE"/>
          </a:solidFill>
          <a:latin typeface="Trebuchet MS" pitchFamily="-111" charset="0"/>
          <a:ea typeface="ヒラギノ角ゴ Pro W3" pitchFamily="-111" charset="-128"/>
          <a:cs typeface="Trebuchet MS" panose="020B0603020202020204" pitchFamily="34" charset="0"/>
        </a:defRPr>
      </a:lvl5pPr>
      <a:lvl6pPr marL="457200" algn="l" rtl="0" fontAlgn="base">
        <a:spcBef>
          <a:spcPct val="0"/>
        </a:spcBef>
        <a:spcAft>
          <a:spcPct val="0"/>
        </a:spcAft>
        <a:defRPr sz="3000" b="1">
          <a:solidFill>
            <a:srgbClr val="00AEEE"/>
          </a:solidFill>
          <a:latin typeface="Trebuchet MS" pitchFamily="-111" charset="0"/>
          <a:ea typeface="ヒラギノ角ゴ Pro W3" pitchFamily="-111" charset="-128"/>
        </a:defRPr>
      </a:lvl6pPr>
      <a:lvl7pPr marL="914400" algn="l" rtl="0" fontAlgn="base">
        <a:spcBef>
          <a:spcPct val="0"/>
        </a:spcBef>
        <a:spcAft>
          <a:spcPct val="0"/>
        </a:spcAft>
        <a:defRPr sz="3000" b="1">
          <a:solidFill>
            <a:srgbClr val="00AEEE"/>
          </a:solidFill>
          <a:latin typeface="Trebuchet MS" pitchFamily="-111" charset="0"/>
          <a:ea typeface="ヒラギノ角ゴ Pro W3" pitchFamily="-111" charset="-128"/>
        </a:defRPr>
      </a:lvl7pPr>
      <a:lvl8pPr marL="1371600" algn="l" rtl="0" fontAlgn="base">
        <a:spcBef>
          <a:spcPct val="0"/>
        </a:spcBef>
        <a:spcAft>
          <a:spcPct val="0"/>
        </a:spcAft>
        <a:defRPr sz="3000" b="1">
          <a:solidFill>
            <a:srgbClr val="00AEEE"/>
          </a:solidFill>
          <a:latin typeface="Trebuchet MS" pitchFamily="-111" charset="0"/>
          <a:ea typeface="ヒラギノ角ゴ Pro W3" pitchFamily="-111" charset="-128"/>
        </a:defRPr>
      </a:lvl8pPr>
      <a:lvl9pPr marL="1828800" algn="l" rtl="0" fontAlgn="base">
        <a:spcBef>
          <a:spcPct val="0"/>
        </a:spcBef>
        <a:spcAft>
          <a:spcPct val="0"/>
        </a:spcAft>
        <a:defRPr sz="3000" b="1">
          <a:solidFill>
            <a:srgbClr val="00AEEE"/>
          </a:solidFill>
          <a:latin typeface="Trebuchet MS" pitchFamily="-111" charset="0"/>
          <a:ea typeface="ヒラギノ角ゴ Pro W3" pitchFamily="-111" charset="-128"/>
        </a:defRPr>
      </a:lvl9pPr>
    </p:titleStyle>
    <p:bodyStyle>
      <a:lvl1pPr marL="269875" indent="-276225" algn="l" rtl="0" eaLnBrk="0" fontAlgn="base" hangingPunct="0">
        <a:lnSpc>
          <a:spcPts val="2800"/>
        </a:lnSpc>
        <a:spcBef>
          <a:spcPts val="525"/>
        </a:spcBef>
        <a:spcAft>
          <a:spcPct val="0"/>
        </a:spcAft>
        <a:buClr>
          <a:srgbClr val="00AEEE"/>
        </a:buClr>
        <a:buSzPct val="105000"/>
        <a:buFont typeface="Arial" panose="020B0604020202020204" pitchFamily="34" charset="0"/>
        <a:buChar char="•"/>
        <a:defRPr sz="2200" kern="1200">
          <a:solidFill>
            <a:srgbClr val="595959"/>
          </a:solidFill>
          <a:latin typeface="Trebuchet MS"/>
          <a:ea typeface="ヒラギノ角ゴ Pro W3" pitchFamily="-111" charset="-128"/>
          <a:cs typeface="Trebuchet MS"/>
        </a:defRPr>
      </a:lvl1pPr>
      <a:lvl2pPr marL="285750" indent="-285750" algn="l" rtl="0" eaLnBrk="0" fontAlgn="base" hangingPunct="0">
        <a:spcBef>
          <a:spcPts val="525"/>
        </a:spcBef>
        <a:spcAft>
          <a:spcPct val="0"/>
        </a:spcAft>
        <a:buClr>
          <a:srgbClr val="002366"/>
        </a:buClr>
        <a:buFont typeface="Arial" panose="020B0604020202020204" pitchFamily="34" charset="0"/>
        <a:defRPr sz="2000" kern="1200">
          <a:solidFill>
            <a:srgbClr val="595959"/>
          </a:solidFill>
          <a:latin typeface="Arial" pitchFamily="-111" charset="0"/>
          <a:ea typeface="Arial" pitchFamily="-111" charset="0"/>
          <a:cs typeface="Arial"/>
        </a:defRPr>
      </a:lvl2pPr>
      <a:lvl3pPr marL="901700" indent="-228600" algn="l" rtl="0" eaLnBrk="0" fontAlgn="base" hangingPunct="0">
        <a:lnSpc>
          <a:spcPts val="2800"/>
        </a:lnSpc>
        <a:spcBef>
          <a:spcPts val="525"/>
        </a:spcBef>
        <a:spcAft>
          <a:spcPct val="0"/>
        </a:spcAft>
        <a:buClr>
          <a:srgbClr val="00AEEE"/>
        </a:buClr>
        <a:buSzPct val="70000"/>
        <a:buFont typeface="Arial" panose="020B0604020202020204" pitchFamily="34" charset="0"/>
        <a:buChar char="•"/>
        <a:defRPr sz="2200" kern="1200">
          <a:solidFill>
            <a:srgbClr val="595959"/>
          </a:solidFill>
          <a:latin typeface="Trebuchet MS"/>
          <a:ea typeface="Trebuchet MS" pitchFamily="-111" charset="0"/>
          <a:cs typeface="Trebuchet MS"/>
        </a:defRPr>
      </a:lvl3pPr>
      <a:lvl4pPr marL="1600200" indent="-228600" algn="l" rtl="0" eaLnBrk="0" fontAlgn="base" hangingPunct="0">
        <a:spcBef>
          <a:spcPts val="525"/>
        </a:spcBef>
        <a:spcAft>
          <a:spcPct val="0"/>
        </a:spcAft>
        <a:buClr>
          <a:srgbClr val="002366"/>
        </a:buClr>
        <a:buSzPct val="70000"/>
        <a:buFont typeface="Arial" panose="020B0604020202020204" pitchFamily="34" charset="0"/>
        <a:buChar char="•"/>
        <a:defRPr sz="2000" kern="1200">
          <a:solidFill>
            <a:srgbClr val="595959"/>
          </a:solidFill>
          <a:latin typeface="Arial" pitchFamily="-111" charset="0"/>
          <a:ea typeface="Arial" pitchFamily="-111" charset="0"/>
          <a:cs typeface="Arial"/>
        </a:defRPr>
      </a:lvl4pPr>
      <a:lvl5pPr marL="1524000" indent="-228600" algn="l" rtl="0" eaLnBrk="0" fontAlgn="base" hangingPunct="0">
        <a:lnSpc>
          <a:spcPts val="2800"/>
        </a:lnSpc>
        <a:spcBef>
          <a:spcPts val="525"/>
        </a:spcBef>
        <a:spcAft>
          <a:spcPct val="0"/>
        </a:spcAft>
        <a:buClr>
          <a:srgbClr val="00AEEE"/>
        </a:buClr>
        <a:buSzPct val="70000"/>
        <a:buFont typeface="Arial" panose="020B0604020202020204" pitchFamily="34" charset="0"/>
        <a:buChar char="•"/>
        <a:defRPr sz="2200" kern="1200">
          <a:solidFill>
            <a:srgbClr val="595959"/>
          </a:solidFill>
          <a:latin typeface="Trebuchet MS"/>
          <a:ea typeface="Trebuchet MS" pitchFamily="-111" charset="0"/>
          <a:cs typeface="Trebuchet MS"/>
        </a:defRPr>
      </a:lvl5pPr>
      <a:lvl6pPr marL="2336800" indent="-228600" algn="l" defTabSz="914400" rtl="0" eaLnBrk="1" latinLnBrk="0" hangingPunct="1">
        <a:lnSpc>
          <a:spcPts val="2800"/>
        </a:lnSpc>
        <a:spcBef>
          <a:spcPct val="20000"/>
        </a:spcBef>
        <a:buClr>
          <a:srgbClr val="00AEEE"/>
        </a:buClr>
        <a:buSzPct val="70000"/>
        <a:buFont typeface="Arial"/>
        <a:buChar char="•"/>
        <a:defRPr sz="2200" b="0" i="0" kern="1200" baseline="0">
          <a:solidFill>
            <a:schemeClr val="tx1">
              <a:lumMod val="65000"/>
              <a:lumOff val="35000"/>
            </a:schemeClr>
          </a:solidFill>
          <a:latin typeface="Trebuchet MS"/>
          <a:ea typeface="+mn-ea"/>
          <a:cs typeface="Trebuchet MS"/>
        </a:defRPr>
      </a:lvl6pPr>
      <a:lvl7pPr marL="2971800" indent="-228600" algn="l" defTabSz="914400" rtl="0" eaLnBrk="1" latinLnBrk="0" hangingPunct="1">
        <a:lnSpc>
          <a:spcPts val="2800"/>
        </a:lnSpc>
        <a:spcBef>
          <a:spcPct val="20000"/>
        </a:spcBef>
        <a:buClr>
          <a:srgbClr val="00AEEE"/>
        </a:buClr>
        <a:buSzPct val="70000"/>
        <a:buFont typeface="Arial"/>
        <a:buChar char="•"/>
        <a:defRPr sz="2200" b="0" i="0" kern="1200" baseline="0">
          <a:solidFill>
            <a:schemeClr val="tx1">
              <a:lumMod val="65000"/>
              <a:lumOff val="35000"/>
            </a:schemeClr>
          </a:solidFill>
          <a:latin typeface="Trebuchet MS"/>
          <a:ea typeface="+mn-ea"/>
          <a:cs typeface="Trebuchet MS"/>
        </a:defRPr>
      </a:lvl7pPr>
      <a:lvl8pPr marL="3429000" indent="-228600" algn="l" defTabSz="914400" rtl="0" eaLnBrk="1" latinLnBrk="0" hangingPunct="1">
        <a:spcBef>
          <a:spcPct val="20000"/>
        </a:spcBef>
        <a:buClr>
          <a:srgbClr val="00AEEE"/>
        </a:buClr>
        <a:buSzPct val="70000"/>
        <a:buFont typeface="Arial" pitchFamily="34" charset="0"/>
        <a:buChar char="•"/>
        <a:defRPr sz="2200" kern="1200" baseline="0">
          <a:solidFill>
            <a:schemeClr val="tx1">
              <a:lumMod val="65000"/>
              <a:lumOff val="35000"/>
            </a:schemeClr>
          </a:solidFill>
          <a:latin typeface="Trebuchet MS"/>
          <a:ea typeface="+mn-ea"/>
          <a:cs typeface="Trebuchet MS"/>
        </a:defRPr>
      </a:lvl8pPr>
      <a:lvl9pPr marL="3886200" marR="0" indent="-228600" algn="l" defTabSz="914400" rtl="0" eaLnBrk="1" fontAlgn="auto" latinLnBrk="0" hangingPunct="1">
        <a:lnSpc>
          <a:spcPct val="100000"/>
        </a:lnSpc>
        <a:spcBef>
          <a:spcPct val="20000"/>
        </a:spcBef>
        <a:spcAft>
          <a:spcPts val="0"/>
        </a:spcAft>
        <a:buClr>
          <a:srgbClr val="00AEEE"/>
        </a:buClr>
        <a:buSzPct val="70000"/>
        <a:buFont typeface="Arial"/>
        <a:buChar char="•"/>
        <a:tabLst/>
        <a:defRPr sz="2200" kern="1200">
          <a:solidFill>
            <a:schemeClr val="tx1">
              <a:lumMod val="65000"/>
              <a:lumOff val="35000"/>
            </a:schemeClr>
          </a:solidFill>
          <a:latin typeface="Trebuchet MS"/>
          <a:ea typeface="+mn-ea"/>
          <a:cs typeface="Trebuchet M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ra.airola@allergia.fi"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q.surveypal.com/Verkkokoulutusten-palautekysely-202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1">
            <a:extLst>
              <a:ext uri="{FF2B5EF4-FFF2-40B4-BE49-F238E27FC236}">
                <a16:creationId xmlns:a16="http://schemas.microsoft.com/office/drawing/2014/main" id="{6324F9C9-90CB-46FB-BA5C-525213282ED8}"/>
              </a:ext>
            </a:extLst>
          </p:cNvPr>
          <p:cNvSpPr>
            <a:spLocks noGrp="1"/>
          </p:cNvSpPr>
          <p:nvPr>
            <p:ph type="ctrTitle"/>
          </p:nvPr>
        </p:nvSpPr>
        <p:spPr>
          <a:xfrm>
            <a:off x="685800" y="839245"/>
            <a:ext cx="7772400" cy="2184748"/>
          </a:xfrm>
        </p:spPr>
        <p:txBody>
          <a:bodyPr/>
          <a:lstStyle/>
          <a:p>
            <a:r>
              <a:rPr lang="fi-FI" altLang="fi-FI" sz="5400" dirty="0">
                <a:latin typeface="Trebuchet MS" panose="020B0603020202020204" pitchFamily="34" charset="0"/>
                <a:ea typeface="ヒラギノ角ゴ Pro W3" pitchFamily="-107" charset="-128"/>
                <a:cs typeface="Trebuchet MS" panose="020B0603020202020204" pitchFamily="34" charset="0"/>
              </a:rPr>
              <a:t>Yhdistyksen viralliset kokoukset ja niiden asiakirjat</a:t>
            </a:r>
          </a:p>
        </p:txBody>
      </p:sp>
      <p:sp>
        <p:nvSpPr>
          <p:cNvPr id="8195" name="Alaotsikko 2">
            <a:extLst>
              <a:ext uri="{FF2B5EF4-FFF2-40B4-BE49-F238E27FC236}">
                <a16:creationId xmlns:a16="http://schemas.microsoft.com/office/drawing/2014/main" id="{03BA78CA-C853-41EE-8AB0-1C6F77000877}"/>
              </a:ext>
            </a:extLst>
          </p:cNvPr>
          <p:cNvSpPr>
            <a:spLocks noGrp="1" noChangeArrowheads="1"/>
          </p:cNvSpPr>
          <p:nvPr>
            <p:ph type="subTitle" idx="1"/>
          </p:nvPr>
        </p:nvSpPr>
        <p:spPr/>
        <p:txBody>
          <a:bodyPr/>
          <a:lstStyle/>
          <a:p>
            <a:pPr marL="457200" indent="-457200">
              <a:buFont typeface="Arial" panose="020B0604020202020204" pitchFamily="34" charset="0"/>
              <a:buAutoNum type="arabicPeriod"/>
            </a:pPr>
            <a:r>
              <a:rPr lang="fi-FI" altLang="fi-FI" dirty="0">
                <a:ea typeface="ヒラギノ角ゴ Pro W3"/>
                <a:cs typeface="Trebuchet MS" panose="020B0603020202020204" pitchFamily="34" charset="0"/>
              </a:rPr>
              <a:t>Mira Airola 26.1.2022</a:t>
            </a:r>
          </a:p>
          <a:p>
            <a:pPr marL="457200" indent="-457200">
              <a:buAutoNum type="arabicPeriod"/>
            </a:pPr>
            <a:r>
              <a:rPr lang="fi-FI" altLang="fi-FI" dirty="0">
                <a:ea typeface="ヒラギノ角ゴ Pro W3"/>
                <a:cs typeface="Trebuchet MS" panose="020B0603020202020204" pitchFamily="34" charset="0"/>
                <a:hlinkClick r:id="rId3"/>
              </a:rPr>
              <a:t>mira.airola@allergia.fi</a:t>
            </a:r>
            <a:endParaRPr lang="fi-FI" altLang="fi-FI" dirty="0">
              <a:ea typeface="ヒラギノ角ゴ Pro W3"/>
              <a:cs typeface="Trebuchet MS" panose="020B0603020202020204" pitchFamily="34"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6368-C85C-41DE-BB18-945883B41E1C}"/>
              </a:ext>
            </a:extLst>
          </p:cNvPr>
          <p:cNvSpPr>
            <a:spLocks noGrp="1"/>
          </p:cNvSpPr>
          <p:nvPr>
            <p:ph type="title"/>
          </p:nvPr>
        </p:nvSpPr>
        <p:spPr/>
        <p:txBody>
          <a:bodyPr/>
          <a:lstStyle/>
          <a:p>
            <a:r>
              <a:rPr lang="en-US" dirty="0" err="1">
                <a:ea typeface="ヒラギノ角ゴ Pro W3"/>
              </a:rPr>
              <a:t>Toimintasuunnitelma</a:t>
            </a:r>
            <a:r>
              <a:rPr lang="en-US" dirty="0">
                <a:ea typeface="ヒラギノ角ゴ Pro W3"/>
              </a:rPr>
              <a:t> – </a:t>
            </a:r>
            <a:r>
              <a:rPr lang="en-US" dirty="0" err="1">
                <a:ea typeface="ヒラギノ角ゴ Pro W3"/>
              </a:rPr>
              <a:t>eräs</a:t>
            </a:r>
            <a:r>
              <a:rPr lang="en-US" dirty="0">
                <a:ea typeface="ヒラギノ角ゴ Pro W3"/>
              </a:rPr>
              <a:t> </a:t>
            </a:r>
            <a:r>
              <a:rPr lang="en-US" dirty="0" err="1">
                <a:ea typeface="ヒラギノ角ゴ Pro W3"/>
              </a:rPr>
              <a:t>malli</a:t>
            </a:r>
            <a:endParaRPr lang="en-US" dirty="0"/>
          </a:p>
        </p:txBody>
      </p:sp>
      <p:pic>
        <p:nvPicPr>
          <p:cNvPr id="4" name="Sisällön paikkamerkki 3">
            <a:extLst>
              <a:ext uri="{FF2B5EF4-FFF2-40B4-BE49-F238E27FC236}">
                <a16:creationId xmlns:a16="http://schemas.microsoft.com/office/drawing/2014/main" id="{3C146923-FF1E-4F85-86F9-9432BE5FF8DF}"/>
              </a:ext>
            </a:extLst>
          </p:cNvPr>
          <p:cNvPicPr>
            <a:picLocks noGrp="1" noChangeAspect="1"/>
          </p:cNvPicPr>
          <p:nvPr>
            <p:ph idx="1"/>
          </p:nvPr>
        </p:nvPicPr>
        <p:blipFill>
          <a:blip r:embed="rId2"/>
          <a:stretch>
            <a:fillRect/>
          </a:stretch>
        </p:blipFill>
        <p:spPr>
          <a:xfrm>
            <a:off x="533694" y="1177925"/>
            <a:ext cx="8076612" cy="4989513"/>
          </a:xfrm>
          <a:prstGeom prst="rect">
            <a:avLst/>
          </a:prstGeom>
        </p:spPr>
      </p:pic>
    </p:spTree>
    <p:extLst>
      <p:ext uri="{BB962C8B-B14F-4D97-AF65-F5344CB8AC3E}">
        <p14:creationId xmlns:p14="http://schemas.microsoft.com/office/powerpoint/2010/main" val="144115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6368-C85C-41DE-BB18-945883B41E1C}"/>
              </a:ext>
            </a:extLst>
          </p:cNvPr>
          <p:cNvSpPr>
            <a:spLocks noGrp="1"/>
          </p:cNvSpPr>
          <p:nvPr>
            <p:ph type="title"/>
          </p:nvPr>
        </p:nvSpPr>
        <p:spPr/>
        <p:txBody>
          <a:bodyPr/>
          <a:lstStyle/>
          <a:p>
            <a:r>
              <a:rPr lang="en-US" dirty="0" err="1">
                <a:ea typeface="ヒラギノ角ゴ Pro W3"/>
              </a:rPr>
              <a:t>Toimintasuunnitelma</a:t>
            </a:r>
            <a:r>
              <a:rPr lang="en-US" dirty="0">
                <a:ea typeface="ヒラギノ角ゴ Pro W3"/>
              </a:rPr>
              <a:t> – </a:t>
            </a:r>
            <a:r>
              <a:rPr lang="en-US" dirty="0" err="1">
                <a:ea typeface="ヒラギノ角ゴ Pro W3"/>
              </a:rPr>
              <a:t>eräs</a:t>
            </a:r>
            <a:r>
              <a:rPr lang="en-US" dirty="0">
                <a:ea typeface="ヒラギノ角ゴ Pro W3"/>
              </a:rPr>
              <a:t> </a:t>
            </a:r>
            <a:r>
              <a:rPr lang="en-US" dirty="0" err="1">
                <a:ea typeface="ヒラギノ角ゴ Pro W3"/>
              </a:rPr>
              <a:t>malli</a:t>
            </a:r>
            <a:endParaRPr lang="en-US" dirty="0"/>
          </a:p>
        </p:txBody>
      </p:sp>
      <p:sp>
        <p:nvSpPr>
          <p:cNvPr id="3" name="Sisällön paikkamerkki 2">
            <a:extLst>
              <a:ext uri="{FF2B5EF4-FFF2-40B4-BE49-F238E27FC236}">
                <a16:creationId xmlns:a16="http://schemas.microsoft.com/office/drawing/2014/main" id="{77A131A0-AB3E-4099-9B8F-CFB10164EA95}"/>
              </a:ext>
            </a:extLst>
          </p:cNvPr>
          <p:cNvSpPr>
            <a:spLocks noGrp="1"/>
          </p:cNvSpPr>
          <p:nvPr>
            <p:ph idx="1"/>
          </p:nvPr>
        </p:nvSpPr>
        <p:spPr>
          <a:xfrm>
            <a:off x="315157" y="985421"/>
            <a:ext cx="8229600" cy="4601964"/>
          </a:xfrm>
        </p:spPr>
        <p:txBody>
          <a:bodyPr/>
          <a:lstStyle/>
          <a:p>
            <a:pPr marL="7200" indent="0">
              <a:lnSpc>
                <a:spcPct val="100000"/>
              </a:lnSpc>
              <a:spcBef>
                <a:spcPts val="0"/>
              </a:spcBef>
              <a:spcAft>
                <a:spcPts val="0"/>
              </a:spcAft>
              <a:buNone/>
            </a:pPr>
            <a:endParaRPr lang="fi-FI" sz="1600" kern="600" dirty="0">
              <a:solidFill>
                <a:schemeClr val="tx1"/>
              </a:solidFill>
              <a:latin typeface="+mn-lt"/>
            </a:endParaRPr>
          </a:p>
          <a:p>
            <a:pPr marL="7200" indent="0">
              <a:lnSpc>
                <a:spcPct val="100000"/>
              </a:lnSpc>
              <a:spcBef>
                <a:spcPts val="0"/>
              </a:spcBef>
              <a:spcAft>
                <a:spcPts val="0"/>
              </a:spcAft>
              <a:buNone/>
            </a:pPr>
            <a:r>
              <a:rPr lang="fi-FI" sz="1600" kern="600" dirty="0">
                <a:solidFill>
                  <a:schemeClr val="tx1"/>
                </a:solidFill>
                <a:latin typeface="+mn-lt"/>
              </a:rPr>
              <a:t>1. Yhdistyksen toiminnan tarkoitus ja visio tulevasta </a:t>
            </a:r>
            <a:r>
              <a:rPr lang="fi-FI" sz="1400" i="1" dirty="0"/>
              <a:t>(”toimintaa ja tukea </a:t>
            </a:r>
            <a:r>
              <a:rPr lang="fi-FI" sz="1400" i="1" dirty="0" err="1"/>
              <a:t>Hgin</a:t>
            </a:r>
            <a:r>
              <a:rPr lang="fi-FI" sz="1400" i="1" dirty="0"/>
              <a:t> alueen 	astmaatikoille ja allergisille, yhdenvertaisuus yhteiskunnassa, avoimuus…”)</a:t>
            </a:r>
          </a:p>
          <a:p>
            <a:pPr marL="7200" indent="0">
              <a:lnSpc>
                <a:spcPct val="100000"/>
              </a:lnSpc>
              <a:spcBef>
                <a:spcPts val="0"/>
              </a:spcBef>
              <a:spcAft>
                <a:spcPts val="0"/>
              </a:spcAft>
              <a:buNone/>
            </a:pPr>
            <a:endParaRPr lang="fi-FI" sz="1600" kern="600" dirty="0">
              <a:solidFill>
                <a:schemeClr val="tx1"/>
              </a:solidFill>
              <a:latin typeface="+mn-lt"/>
            </a:endParaRPr>
          </a:p>
          <a:p>
            <a:pPr marL="7200" indent="0">
              <a:lnSpc>
                <a:spcPct val="100000"/>
              </a:lnSpc>
              <a:spcBef>
                <a:spcPts val="0"/>
              </a:spcBef>
              <a:spcAft>
                <a:spcPts val="0"/>
              </a:spcAft>
              <a:buNone/>
            </a:pPr>
            <a:r>
              <a:rPr lang="fi-FI" sz="1600" kern="600" dirty="0">
                <a:solidFill>
                  <a:schemeClr val="tx1"/>
                </a:solidFill>
                <a:latin typeface="+mn-lt"/>
              </a:rPr>
              <a:t>2. Tulevan toimintakauden haasteet ja mahdollisuudet </a:t>
            </a:r>
            <a:r>
              <a:rPr lang="fi-FI" sz="1600" i="1" kern="600" dirty="0">
                <a:solidFill>
                  <a:schemeClr val="tx1"/>
                </a:solidFill>
                <a:latin typeface="+mn-lt"/>
              </a:rPr>
              <a:t>(”korona varmasti vielä rajoittaa, yhteistyö 	oppilaitosten kanssa avaa uusia mahdollisuuksia”)</a:t>
            </a:r>
          </a:p>
          <a:p>
            <a:pPr marL="7200" indent="0">
              <a:lnSpc>
                <a:spcPct val="100000"/>
              </a:lnSpc>
              <a:spcBef>
                <a:spcPts val="0"/>
              </a:spcBef>
              <a:spcAft>
                <a:spcPts val="0"/>
              </a:spcAft>
              <a:buNone/>
            </a:pPr>
            <a:endParaRPr lang="fi-FI" sz="1600" kern="600" dirty="0">
              <a:solidFill>
                <a:schemeClr val="tx1"/>
              </a:solidFill>
              <a:latin typeface="+mn-lt"/>
            </a:endParaRPr>
          </a:p>
          <a:p>
            <a:pPr marL="7200" indent="0">
              <a:lnSpc>
                <a:spcPct val="100000"/>
              </a:lnSpc>
              <a:spcBef>
                <a:spcPts val="0"/>
              </a:spcBef>
              <a:spcAft>
                <a:spcPts val="0"/>
              </a:spcAft>
              <a:buNone/>
            </a:pPr>
            <a:r>
              <a:rPr lang="fi-FI" sz="1600" kern="600" dirty="0">
                <a:solidFill>
                  <a:schemeClr val="tx1"/>
                </a:solidFill>
                <a:latin typeface="+mn-lt"/>
              </a:rPr>
              <a:t>3. Yhdistyksen toiminnan Painopisteet:</a:t>
            </a:r>
          </a:p>
          <a:p>
            <a:pPr marL="7200" indent="0">
              <a:lnSpc>
                <a:spcPct val="100000"/>
              </a:lnSpc>
              <a:spcBef>
                <a:spcPts val="0"/>
              </a:spcBef>
              <a:spcAft>
                <a:spcPts val="0"/>
              </a:spcAft>
              <a:buNone/>
            </a:pPr>
            <a:r>
              <a:rPr lang="fi-FI" sz="1600" kern="600" dirty="0">
                <a:solidFill>
                  <a:schemeClr val="tx1"/>
                </a:solidFill>
                <a:latin typeface="+mn-lt"/>
              </a:rPr>
              <a:t>    	Painopiste A: tavoitteet ja toimenpiteet </a:t>
            </a:r>
            <a:r>
              <a:rPr lang="fi-FI" sz="1600" i="1" kern="600" dirty="0">
                <a:solidFill>
                  <a:schemeClr val="tx1"/>
                </a:solidFill>
                <a:latin typeface="+mn-lt"/>
              </a:rPr>
              <a:t>(”tavoite tarjota vertaistukea ja tavoittaa 	lapsiperheitä; toteutus: kaksi vertaisryhmää kerran/kk: lapsiperheille ja toinen 	aikuisille”)</a:t>
            </a:r>
          </a:p>
          <a:p>
            <a:pPr marL="7200" indent="0">
              <a:lnSpc>
                <a:spcPct val="100000"/>
              </a:lnSpc>
              <a:spcBef>
                <a:spcPts val="0"/>
              </a:spcBef>
              <a:spcAft>
                <a:spcPts val="0"/>
              </a:spcAft>
              <a:buNone/>
            </a:pPr>
            <a:r>
              <a:rPr lang="fi-FI" sz="1600" kern="600" dirty="0">
                <a:solidFill>
                  <a:schemeClr val="tx1"/>
                </a:solidFill>
                <a:latin typeface="+mn-lt"/>
              </a:rPr>
              <a:t>	Painopiste B: tavoitteet ja toimenpiteet </a:t>
            </a:r>
            <a:r>
              <a:rPr lang="fi-FI" sz="1600" i="1" kern="600" dirty="0">
                <a:solidFill>
                  <a:schemeClr val="tx1"/>
                </a:solidFill>
                <a:latin typeface="+mn-lt"/>
              </a:rPr>
              <a:t>(”tavoite vaikuttaa kunnallisiin palveluihin; 	toteutus: pyritään saamaan edustus kunnan vammaisneuvostoon”)</a:t>
            </a:r>
          </a:p>
          <a:p>
            <a:pPr>
              <a:lnSpc>
                <a:spcPct val="100000"/>
              </a:lnSpc>
              <a:spcBef>
                <a:spcPts val="0"/>
              </a:spcBef>
              <a:spcAft>
                <a:spcPts val="0"/>
              </a:spcAft>
            </a:pPr>
            <a:endParaRPr lang="fi-FI" sz="1600" kern="600" dirty="0">
              <a:solidFill>
                <a:schemeClr val="tx1"/>
              </a:solidFill>
              <a:latin typeface="+mn-lt"/>
            </a:endParaRPr>
          </a:p>
          <a:p>
            <a:pPr marL="7200" indent="0">
              <a:lnSpc>
                <a:spcPct val="100000"/>
              </a:lnSpc>
              <a:spcBef>
                <a:spcPts val="0"/>
              </a:spcBef>
              <a:spcAft>
                <a:spcPts val="0"/>
              </a:spcAft>
              <a:buNone/>
            </a:pPr>
            <a:r>
              <a:rPr lang="fi-FI" sz="1600" kern="600" dirty="0">
                <a:solidFill>
                  <a:schemeClr val="tx1"/>
                </a:solidFill>
                <a:latin typeface="+mn-lt"/>
              </a:rPr>
              <a:t>4. Yhdistyksen muu sisäinen toiminta:</a:t>
            </a:r>
          </a:p>
          <a:p>
            <a:pPr marL="7200" indent="0">
              <a:lnSpc>
                <a:spcPct val="100000"/>
              </a:lnSpc>
              <a:spcBef>
                <a:spcPts val="0"/>
              </a:spcBef>
              <a:spcAft>
                <a:spcPts val="0"/>
              </a:spcAft>
              <a:buNone/>
            </a:pPr>
            <a:r>
              <a:rPr lang="fi-FI" sz="1600" kern="600" dirty="0">
                <a:solidFill>
                  <a:schemeClr val="tx1"/>
                </a:solidFill>
                <a:latin typeface="+mn-lt"/>
              </a:rPr>
              <a:t>´	Kokoukset </a:t>
            </a:r>
            <a:r>
              <a:rPr lang="fi-FI" sz="1600" i="1" kern="600" dirty="0">
                <a:solidFill>
                  <a:schemeClr val="tx1"/>
                </a:solidFill>
                <a:latin typeface="+mn-lt"/>
              </a:rPr>
              <a:t>(”Järjestetään sääntömääräiset kokoukset, hallitus kokoontuu kerran 	kuussa tai 	tarvittaessa useammin.”)</a:t>
            </a:r>
          </a:p>
          <a:p>
            <a:pPr marL="7200" indent="0">
              <a:lnSpc>
                <a:spcPct val="100000"/>
              </a:lnSpc>
              <a:spcBef>
                <a:spcPts val="0"/>
              </a:spcBef>
              <a:spcAft>
                <a:spcPts val="0"/>
              </a:spcAft>
              <a:buNone/>
            </a:pPr>
            <a:r>
              <a:rPr lang="fi-FI" sz="1600" kern="600" dirty="0">
                <a:solidFill>
                  <a:schemeClr val="tx1"/>
                </a:solidFill>
                <a:latin typeface="+mn-lt"/>
              </a:rPr>
              <a:t>	Jäsenhankinta ja –huolto </a:t>
            </a:r>
            <a:r>
              <a:rPr lang="fi-FI" sz="1600" i="1" kern="600" dirty="0">
                <a:solidFill>
                  <a:schemeClr val="tx1"/>
                </a:solidFill>
                <a:latin typeface="+mn-lt"/>
              </a:rPr>
              <a:t>(”Toimitetaan esitteitä apteekkeihin, järjestetään uusien 	jäsenten tervetuloilta 2 krt/vuosi”)</a:t>
            </a:r>
          </a:p>
          <a:p>
            <a:pPr marL="7200" indent="0">
              <a:lnSpc>
                <a:spcPct val="100000"/>
              </a:lnSpc>
              <a:spcBef>
                <a:spcPts val="0"/>
              </a:spcBef>
              <a:spcAft>
                <a:spcPts val="0"/>
              </a:spcAft>
              <a:buNone/>
            </a:pPr>
            <a:r>
              <a:rPr lang="fi-FI" sz="1600" kern="600" dirty="0">
                <a:solidFill>
                  <a:schemeClr val="tx1"/>
                </a:solidFill>
                <a:latin typeface="+mn-lt"/>
              </a:rPr>
              <a:t>	Tilaisuudet ja tapahtumat </a:t>
            </a:r>
            <a:r>
              <a:rPr lang="fi-FI" sz="1600" i="1" kern="600" dirty="0">
                <a:solidFill>
                  <a:schemeClr val="tx1"/>
                </a:solidFill>
                <a:latin typeface="+mn-lt"/>
              </a:rPr>
              <a:t>(”Luentotapahtumat kampanjaviikoilla, koko perheen 	ulkoiluretki, vertaisryhmät, jalkautumiset messuille jne. Päivämäärät: xx.xx.2022”)</a:t>
            </a:r>
          </a:p>
          <a:p>
            <a:pPr>
              <a:lnSpc>
                <a:spcPct val="100000"/>
              </a:lnSpc>
              <a:spcBef>
                <a:spcPts val="0"/>
              </a:spcBef>
              <a:spcAft>
                <a:spcPts val="0"/>
              </a:spcAft>
            </a:pPr>
            <a:endParaRPr lang="fi-FI" sz="1400" kern="600" dirty="0">
              <a:solidFill>
                <a:schemeClr val="tx1"/>
              </a:solidFill>
              <a:latin typeface="+mn-lt"/>
            </a:endParaRPr>
          </a:p>
        </p:txBody>
      </p:sp>
    </p:spTree>
    <p:extLst>
      <p:ext uri="{BB962C8B-B14F-4D97-AF65-F5344CB8AC3E}">
        <p14:creationId xmlns:p14="http://schemas.microsoft.com/office/powerpoint/2010/main" val="2734716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6368-C85C-41DE-BB18-945883B41E1C}"/>
              </a:ext>
            </a:extLst>
          </p:cNvPr>
          <p:cNvSpPr>
            <a:spLocks noGrp="1"/>
          </p:cNvSpPr>
          <p:nvPr>
            <p:ph type="title"/>
          </p:nvPr>
        </p:nvSpPr>
        <p:spPr/>
        <p:txBody>
          <a:bodyPr/>
          <a:lstStyle/>
          <a:p>
            <a:r>
              <a:rPr lang="en-US" dirty="0" err="1">
                <a:ea typeface="ヒラギノ角ゴ Pro W3"/>
              </a:rPr>
              <a:t>Toimintasuunnitelma</a:t>
            </a:r>
            <a:r>
              <a:rPr lang="en-US" dirty="0">
                <a:ea typeface="ヒラギノ角ゴ Pro W3"/>
              </a:rPr>
              <a:t> – </a:t>
            </a:r>
            <a:r>
              <a:rPr lang="en-US" dirty="0" err="1">
                <a:ea typeface="ヒラギノ角ゴ Pro W3"/>
              </a:rPr>
              <a:t>eräs</a:t>
            </a:r>
            <a:r>
              <a:rPr lang="en-US" dirty="0">
                <a:ea typeface="ヒラギノ角ゴ Pro W3"/>
              </a:rPr>
              <a:t> </a:t>
            </a:r>
            <a:r>
              <a:rPr lang="en-US" dirty="0" err="1">
                <a:ea typeface="ヒラギノ角ゴ Pro W3"/>
              </a:rPr>
              <a:t>malli</a:t>
            </a:r>
            <a:endParaRPr lang="en-US" dirty="0"/>
          </a:p>
        </p:txBody>
      </p:sp>
      <p:sp>
        <p:nvSpPr>
          <p:cNvPr id="3" name="Sisällön paikkamerkki 2">
            <a:extLst>
              <a:ext uri="{FF2B5EF4-FFF2-40B4-BE49-F238E27FC236}">
                <a16:creationId xmlns:a16="http://schemas.microsoft.com/office/drawing/2014/main" id="{77A131A0-AB3E-4099-9B8F-CFB10164EA95}"/>
              </a:ext>
            </a:extLst>
          </p:cNvPr>
          <p:cNvSpPr>
            <a:spLocks noGrp="1"/>
          </p:cNvSpPr>
          <p:nvPr>
            <p:ph idx="1"/>
          </p:nvPr>
        </p:nvSpPr>
        <p:spPr>
          <a:xfrm>
            <a:off x="386179" y="1091953"/>
            <a:ext cx="8229600" cy="4735128"/>
          </a:xfrm>
        </p:spPr>
        <p:txBody>
          <a:bodyPr/>
          <a:lstStyle/>
          <a:p>
            <a:pPr marL="7200" indent="0">
              <a:lnSpc>
                <a:spcPct val="100000"/>
              </a:lnSpc>
              <a:spcBef>
                <a:spcPts val="0"/>
              </a:spcBef>
              <a:spcAft>
                <a:spcPts val="0"/>
              </a:spcAft>
              <a:buNone/>
            </a:pPr>
            <a:endParaRPr lang="fi-FI" sz="1400" kern="600" dirty="0">
              <a:solidFill>
                <a:schemeClr val="tx1"/>
              </a:solidFill>
              <a:latin typeface="+mn-lt"/>
            </a:endParaRPr>
          </a:p>
          <a:p>
            <a:pPr>
              <a:lnSpc>
                <a:spcPct val="100000"/>
              </a:lnSpc>
              <a:spcBef>
                <a:spcPts val="0"/>
              </a:spcBef>
              <a:spcAft>
                <a:spcPts val="0"/>
              </a:spcAft>
            </a:pPr>
            <a:endParaRPr lang="fi-FI" sz="1400" kern="600" dirty="0">
              <a:solidFill>
                <a:schemeClr val="tx1"/>
              </a:solidFill>
              <a:latin typeface="+mn-lt"/>
            </a:endParaRPr>
          </a:p>
          <a:p>
            <a:pPr marL="7200" indent="0">
              <a:lnSpc>
                <a:spcPct val="100000"/>
              </a:lnSpc>
              <a:spcBef>
                <a:spcPts val="0"/>
              </a:spcBef>
              <a:spcAft>
                <a:spcPts val="0"/>
              </a:spcAft>
              <a:buNone/>
            </a:pPr>
            <a:r>
              <a:rPr lang="fi-FI" sz="1400" kern="600" dirty="0">
                <a:solidFill>
                  <a:schemeClr val="tx1"/>
                </a:solidFill>
                <a:latin typeface="+mn-lt"/>
              </a:rPr>
              <a:t>5</a:t>
            </a:r>
            <a:r>
              <a:rPr lang="fi-FI" sz="1600" kern="600" dirty="0">
                <a:solidFill>
                  <a:schemeClr val="tx1"/>
                </a:solidFill>
                <a:latin typeface="+mn-lt"/>
              </a:rPr>
              <a:t>.Yhdistyksen muu ulkoinen toiminta:</a:t>
            </a:r>
          </a:p>
          <a:p>
            <a:pPr>
              <a:lnSpc>
                <a:spcPct val="100000"/>
              </a:lnSpc>
              <a:spcBef>
                <a:spcPts val="0"/>
              </a:spcBef>
              <a:spcAft>
                <a:spcPts val="0"/>
              </a:spcAft>
            </a:pPr>
            <a:r>
              <a:rPr lang="fi-FI" sz="1600" kern="600" dirty="0">
                <a:solidFill>
                  <a:schemeClr val="tx1"/>
                </a:solidFill>
                <a:latin typeface="+mn-lt"/>
              </a:rPr>
              <a:t>	Yhdistyksen näkyvyyden lisääminen: kotisivut, sosiaalinen media, lehdet </a:t>
            </a:r>
            <a:r>
              <a:rPr lang="fi-FI" sz="1600" i="1" kern="600" dirty="0">
                <a:solidFill>
                  <a:schemeClr val="tx1"/>
                </a:solidFill>
                <a:latin typeface="+mn-lt"/>
              </a:rPr>
              <a:t>(”Pidetään 	kotisivut ajan tasalla tapahtumien ja muun tiedon osalta, sosiaalisessa 	mediassa pyritään tekemään postaus 1 krt/viikossa, jaetaan esim. liiton postauksia 	jne., otetaan myös Instagram käyttöön”) </a:t>
            </a:r>
          </a:p>
          <a:p>
            <a:pPr>
              <a:lnSpc>
                <a:spcPct val="100000"/>
              </a:lnSpc>
              <a:spcBef>
                <a:spcPts val="0"/>
              </a:spcBef>
              <a:spcAft>
                <a:spcPts val="0"/>
              </a:spcAft>
            </a:pPr>
            <a:r>
              <a:rPr lang="fi-FI" sz="1600" kern="600" dirty="0">
                <a:solidFill>
                  <a:schemeClr val="tx1"/>
                </a:solidFill>
                <a:latin typeface="+mn-lt"/>
              </a:rPr>
              <a:t>	Yhteistyösuhteet </a:t>
            </a:r>
            <a:r>
              <a:rPr lang="fi-FI" sz="1600" i="1" kern="600" dirty="0">
                <a:solidFill>
                  <a:schemeClr val="tx1"/>
                </a:solidFill>
                <a:latin typeface="+mn-lt"/>
              </a:rPr>
              <a:t>(”Vieraillaan vuoden aikana neljässä apteekissa ja kolmessa alueen 	terveyskeskuksessa sekä sairaalassa, kerrotaan toiminnasta ja kartoitetaan 	yhteistyömahdollisuuksia.”)</a:t>
            </a:r>
          </a:p>
          <a:p>
            <a:pPr>
              <a:lnSpc>
                <a:spcPct val="100000"/>
              </a:lnSpc>
              <a:spcBef>
                <a:spcPts val="0"/>
              </a:spcBef>
              <a:spcAft>
                <a:spcPts val="0"/>
              </a:spcAft>
            </a:pPr>
            <a:r>
              <a:rPr lang="fi-FI" sz="1600" kern="600" dirty="0">
                <a:solidFill>
                  <a:schemeClr val="tx1"/>
                </a:solidFill>
                <a:latin typeface="+mn-lt"/>
              </a:rPr>
              <a:t>	Vaikuttaminen ja edunvalvonta (”</a:t>
            </a:r>
            <a:r>
              <a:rPr lang="fi-FI" sz="1600" i="1" kern="600" dirty="0">
                <a:solidFill>
                  <a:schemeClr val="tx1"/>
                </a:solidFill>
                <a:latin typeface="+mn-lt"/>
              </a:rPr>
              <a:t>Tavoite vaikuttaa kunnallisiin palveluihin; pyritään 	saamaan edustus kunnan vammaisneuvostoon, pyydetään kunnallisvaaliehdokkaita 	kahville yhdistyksen hallituksen ja jäsenten kanssa.”</a:t>
            </a:r>
            <a:endParaRPr lang="fi-FI" sz="1600" kern="600" dirty="0">
              <a:solidFill>
                <a:schemeClr val="tx1"/>
              </a:solidFill>
              <a:latin typeface="+mn-lt"/>
            </a:endParaRPr>
          </a:p>
          <a:p>
            <a:pPr>
              <a:lnSpc>
                <a:spcPct val="100000"/>
              </a:lnSpc>
              <a:spcBef>
                <a:spcPts val="0"/>
              </a:spcBef>
              <a:spcAft>
                <a:spcPts val="0"/>
              </a:spcAft>
            </a:pPr>
            <a:endParaRPr lang="fi-FI" sz="1600" kern="600" dirty="0">
              <a:solidFill>
                <a:schemeClr val="tx1"/>
              </a:solidFill>
              <a:latin typeface="+mn-lt"/>
            </a:endParaRPr>
          </a:p>
          <a:p>
            <a:pPr marL="7200" indent="0">
              <a:lnSpc>
                <a:spcPct val="100000"/>
              </a:lnSpc>
              <a:spcBef>
                <a:spcPts val="0"/>
              </a:spcBef>
              <a:spcAft>
                <a:spcPts val="0"/>
              </a:spcAft>
              <a:buNone/>
            </a:pPr>
            <a:r>
              <a:rPr lang="fi-FI" sz="1600" kern="600" dirty="0">
                <a:solidFill>
                  <a:schemeClr val="tx1"/>
                </a:solidFill>
                <a:latin typeface="+mn-lt"/>
              </a:rPr>
              <a:t>6. Tiedottaminen, kotisivut,  sosiaalinen media, jäsenkirje </a:t>
            </a:r>
            <a:r>
              <a:rPr lang="fi-FI" sz="1600" i="1" kern="600" dirty="0">
                <a:solidFill>
                  <a:schemeClr val="tx1"/>
                </a:solidFill>
                <a:latin typeface="+mn-lt"/>
              </a:rPr>
              <a:t>(Kaksi jäsenkirjettä vuodessa: tammi- ja 	elokuu, kotisivu tarkistetaan vähintään kerran kk, jäsenkirje toimitetaan 	paikallislehteen ja –radioon, apteekkeihin ja terveysasemille ja sairaalaan”)</a:t>
            </a:r>
          </a:p>
          <a:p>
            <a:pPr marL="7200" indent="0">
              <a:lnSpc>
                <a:spcPct val="100000"/>
              </a:lnSpc>
              <a:spcBef>
                <a:spcPts val="0"/>
              </a:spcBef>
              <a:spcAft>
                <a:spcPts val="0"/>
              </a:spcAft>
              <a:buNone/>
            </a:pPr>
            <a:endParaRPr lang="fi-FI" sz="1600" kern="600" dirty="0">
              <a:solidFill>
                <a:schemeClr val="tx1"/>
              </a:solidFill>
              <a:latin typeface="+mn-lt"/>
            </a:endParaRPr>
          </a:p>
          <a:p>
            <a:pPr marL="7200" indent="0">
              <a:lnSpc>
                <a:spcPct val="100000"/>
              </a:lnSpc>
              <a:spcBef>
                <a:spcPts val="0"/>
              </a:spcBef>
              <a:spcAft>
                <a:spcPts val="0"/>
              </a:spcAft>
              <a:buNone/>
            </a:pPr>
            <a:r>
              <a:rPr lang="fi-FI" sz="1600" kern="600" dirty="0">
                <a:solidFill>
                  <a:schemeClr val="tx1"/>
                </a:solidFill>
                <a:latin typeface="+mn-lt"/>
              </a:rPr>
              <a:t>7. Toiminnan kehittäminen</a:t>
            </a:r>
            <a:r>
              <a:rPr lang="fi-FI" sz="1600" i="1" kern="600" dirty="0">
                <a:solidFill>
                  <a:schemeClr val="tx1"/>
                </a:solidFill>
                <a:latin typeface="+mn-lt"/>
              </a:rPr>
              <a:t>. (”Pidetään YKE-kokous liiton kanssa, jossa käydään kehitettäviä 	asioita läpi ja valitaan seuraavan vuoden kehittämiskohteet”)</a:t>
            </a:r>
          </a:p>
        </p:txBody>
      </p:sp>
    </p:spTree>
    <p:extLst>
      <p:ext uri="{BB962C8B-B14F-4D97-AF65-F5344CB8AC3E}">
        <p14:creationId xmlns:p14="http://schemas.microsoft.com/office/powerpoint/2010/main" val="3032444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6368-C85C-41DE-BB18-945883B41E1C}"/>
              </a:ext>
            </a:extLst>
          </p:cNvPr>
          <p:cNvSpPr>
            <a:spLocks noGrp="1"/>
          </p:cNvSpPr>
          <p:nvPr>
            <p:ph type="title"/>
          </p:nvPr>
        </p:nvSpPr>
        <p:spPr/>
        <p:txBody>
          <a:bodyPr/>
          <a:lstStyle/>
          <a:p>
            <a:r>
              <a:rPr lang="en-US">
                <a:ea typeface="ヒラギノ角ゴ Pro W3"/>
              </a:rPr>
              <a:t>Toimintakertomus</a:t>
            </a:r>
            <a:endParaRPr lang="en-US"/>
          </a:p>
        </p:txBody>
      </p:sp>
      <p:sp>
        <p:nvSpPr>
          <p:cNvPr id="3" name="Content Placeholder 2">
            <a:extLst>
              <a:ext uri="{FF2B5EF4-FFF2-40B4-BE49-F238E27FC236}">
                <a16:creationId xmlns:a16="http://schemas.microsoft.com/office/drawing/2014/main" id="{A397ED1C-726A-4216-83AF-A90FD6240210}"/>
              </a:ext>
            </a:extLst>
          </p:cNvPr>
          <p:cNvSpPr>
            <a:spLocks noGrp="1"/>
          </p:cNvSpPr>
          <p:nvPr>
            <p:ph idx="1"/>
          </p:nvPr>
        </p:nvSpPr>
        <p:spPr>
          <a:xfrm>
            <a:off x="457200" y="1417638"/>
            <a:ext cx="8229600" cy="4708525"/>
          </a:xfrm>
        </p:spPr>
        <p:txBody>
          <a:bodyPr/>
          <a:lstStyle/>
          <a:p>
            <a:r>
              <a:rPr lang="fi-FI" sz="1600" dirty="0"/>
              <a:t>Menneen kauden toiminta </a:t>
            </a:r>
            <a:r>
              <a:rPr lang="fi-FI" sz="1600" dirty="0">
                <a:solidFill>
                  <a:schemeClr val="accent1"/>
                </a:solidFill>
              </a:rPr>
              <a:t>arvioidaan</a:t>
            </a:r>
            <a:r>
              <a:rPr lang="fi-FI" sz="1600" dirty="0"/>
              <a:t> kirjallisessa toimintakertomuksessa. Toimintakertomus käsitellään yhdistyksen kevätkokouksessa. Toimintakertomus on tarkka </a:t>
            </a:r>
            <a:r>
              <a:rPr lang="fi-FI" sz="1600" dirty="0">
                <a:solidFill>
                  <a:schemeClr val="accent1"/>
                </a:solidFill>
              </a:rPr>
              <a:t>selostus</a:t>
            </a:r>
            <a:r>
              <a:rPr lang="fi-FI" sz="1600" dirty="0"/>
              <a:t> kuluneesta toimintakaudesta. Siinä kannattaa käyttää samantyyppistä jäsentelyä kuin toimintasuunnitelmassa.</a:t>
            </a:r>
          </a:p>
          <a:p>
            <a:r>
              <a:rPr lang="fi-FI" sz="1600" dirty="0"/>
              <a:t>Kirjallinen toimintakertomus on tärkeä asiakirja. Se on</a:t>
            </a:r>
          </a:p>
          <a:p>
            <a:pPr lvl="2">
              <a:lnSpc>
                <a:spcPct val="100000"/>
              </a:lnSpc>
              <a:spcBef>
                <a:spcPts val="0"/>
              </a:spcBef>
              <a:buFont typeface="Arial" panose="020B0604020202020204" pitchFamily="34" charset="0"/>
              <a:buChar char="•"/>
            </a:pPr>
            <a:r>
              <a:rPr lang="fi-FI" sz="1100" dirty="0">
                <a:solidFill>
                  <a:schemeClr val="accent1"/>
                </a:solidFill>
              </a:rPr>
              <a:t>historiallinen dokumentti</a:t>
            </a:r>
            <a:r>
              <a:rPr lang="fi-FI" sz="1100" dirty="0"/>
              <a:t>, joka on välttämätön viimeistään silloin, kun halutaan kirjoittaa esimerkiksi yhdistyksen 10-vuotishistoria</a:t>
            </a:r>
          </a:p>
          <a:p>
            <a:pPr lvl="2">
              <a:lnSpc>
                <a:spcPct val="100000"/>
              </a:lnSpc>
              <a:spcBef>
                <a:spcPts val="0"/>
              </a:spcBef>
              <a:buFont typeface="Arial" panose="020B0604020202020204" pitchFamily="34" charset="0"/>
              <a:buChar char="•"/>
            </a:pPr>
            <a:r>
              <a:rPr lang="fi-FI" sz="1100" dirty="0">
                <a:solidFill>
                  <a:schemeClr val="accent1"/>
                </a:solidFill>
              </a:rPr>
              <a:t>toiminnan kehittämisen tärkeä apuväline</a:t>
            </a:r>
            <a:r>
              <a:rPr lang="fi-FI" sz="1100" dirty="0"/>
              <a:t>. Hyvä toimintakertomus sisältää paitsi selvityksen, siitä mitä yhdistys on tehnyt toimintakauden aikana, myös arvion siitä, miten hyvin toimintavuodelle asetetut, toimintasuunnitelmaan kirjatut tavoitteet, on saavutettu. Siihen kirjataan onnistumiset, sekä asiat, joiden toteutuksessa on parantamisen varaa ja opiksi otettavaa.</a:t>
            </a:r>
          </a:p>
          <a:p>
            <a:pPr lvl="2">
              <a:lnSpc>
                <a:spcPct val="100000"/>
              </a:lnSpc>
              <a:spcBef>
                <a:spcPts val="0"/>
              </a:spcBef>
              <a:buFont typeface="Arial" panose="020B0604020202020204" pitchFamily="34" charset="0"/>
              <a:buChar char="•"/>
            </a:pPr>
            <a:r>
              <a:rPr lang="fi-FI" sz="1100" dirty="0">
                <a:solidFill>
                  <a:schemeClr val="accent1"/>
                </a:solidFill>
              </a:rPr>
              <a:t>parlamentaarisen valvonnan väline. </a:t>
            </a:r>
            <a:r>
              <a:rPr lang="fi-FI" sz="1100" dirty="0"/>
              <a:t>Sen avulla jäsenet voivat arvioida, miten hyvin hallitus on onnistunut tehtävässään eli toteuttamaan kyseiselle toimintakaudelle hyväksytyn toimintasuunnitelman.</a:t>
            </a:r>
          </a:p>
          <a:p>
            <a:r>
              <a:rPr lang="fi-FI" sz="1600" dirty="0"/>
              <a:t>Yhdistyksen toimintakertomusta ei tarvitse lähettää millekään ulkopuoliselle taholle (paitsi liitolle!), mutta se tulee arkistoida asianmukaisesti myöhempää käyttöä varten.</a:t>
            </a:r>
          </a:p>
        </p:txBody>
      </p:sp>
    </p:spTree>
    <p:extLst>
      <p:ext uri="{BB962C8B-B14F-4D97-AF65-F5344CB8AC3E}">
        <p14:creationId xmlns:p14="http://schemas.microsoft.com/office/powerpoint/2010/main" val="4180414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6368-C85C-41DE-BB18-945883B41E1C}"/>
              </a:ext>
            </a:extLst>
          </p:cNvPr>
          <p:cNvSpPr>
            <a:spLocks noGrp="1"/>
          </p:cNvSpPr>
          <p:nvPr>
            <p:ph type="title"/>
          </p:nvPr>
        </p:nvSpPr>
        <p:spPr/>
        <p:txBody>
          <a:bodyPr/>
          <a:lstStyle/>
          <a:p>
            <a:r>
              <a:rPr lang="en-US" dirty="0" err="1">
                <a:ea typeface="ヒラギノ角ゴ Pro W3"/>
              </a:rPr>
              <a:t>Toimintakertomus</a:t>
            </a:r>
            <a:r>
              <a:rPr lang="en-US" dirty="0">
                <a:ea typeface="ヒラギノ角ゴ Pro W3"/>
              </a:rPr>
              <a:t> – </a:t>
            </a:r>
            <a:r>
              <a:rPr lang="en-US" dirty="0" err="1">
                <a:ea typeface="ヒラギノ角ゴ Pro W3"/>
              </a:rPr>
              <a:t>eräs</a:t>
            </a:r>
            <a:r>
              <a:rPr lang="en-US" dirty="0">
                <a:ea typeface="ヒラギノ角ゴ Pro W3"/>
              </a:rPr>
              <a:t> </a:t>
            </a:r>
            <a:r>
              <a:rPr lang="en-US" dirty="0" err="1">
                <a:ea typeface="ヒラギノ角ゴ Pro W3"/>
              </a:rPr>
              <a:t>malli</a:t>
            </a:r>
            <a:endParaRPr lang="en-US" dirty="0"/>
          </a:p>
        </p:txBody>
      </p:sp>
      <p:sp>
        <p:nvSpPr>
          <p:cNvPr id="3" name="Content Placeholder 2">
            <a:extLst>
              <a:ext uri="{FF2B5EF4-FFF2-40B4-BE49-F238E27FC236}">
                <a16:creationId xmlns:a16="http://schemas.microsoft.com/office/drawing/2014/main" id="{A397ED1C-726A-4216-83AF-A90FD6240210}"/>
              </a:ext>
            </a:extLst>
          </p:cNvPr>
          <p:cNvSpPr>
            <a:spLocks noGrp="1"/>
          </p:cNvSpPr>
          <p:nvPr>
            <p:ph idx="1"/>
          </p:nvPr>
        </p:nvSpPr>
        <p:spPr>
          <a:xfrm>
            <a:off x="457200" y="1417638"/>
            <a:ext cx="8229600" cy="4708525"/>
          </a:xfrm>
        </p:spPr>
        <p:txBody>
          <a:bodyPr/>
          <a:lstStyle/>
          <a:p>
            <a:pPr marL="269875" indent="-276860">
              <a:lnSpc>
                <a:spcPct val="150000"/>
              </a:lnSpc>
              <a:spcBef>
                <a:spcPct val="0"/>
              </a:spcBef>
              <a:spcAft>
                <a:spcPct val="0"/>
              </a:spcAft>
            </a:pPr>
            <a:r>
              <a:rPr lang="fi-FI" sz="2000" dirty="0">
                <a:solidFill>
                  <a:srgbClr val="000000"/>
                </a:solidFill>
                <a:latin typeface="Trebuchet MS" panose="020B0603020202020204" pitchFamily="34" charset="0"/>
                <a:cs typeface="Arial"/>
              </a:rPr>
              <a:t>toiminnan tarkoitus ja päämäärät</a:t>
            </a:r>
          </a:p>
          <a:p>
            <a:pPr marL="269875" indent="-276860">
              <a:lnSpc>
                <a:spcPct val="150000"/>
              </a:lnSpc>
              <a:spcBef>
                <a:spcPct val="0"/>
              </a:spcBef>
              <a:spcAft>
                <a:spcPct val="0"/>
              </a:spcAft>
            </a:pPr>
            <a:r>
              <a:rPr lang="fi-FI" sz="2000" dirty="0">
                <a:solidFill>
                  <a:srgbClr val="000000"/>
                </a:solidFill>
                <a:latin typeface="Trebuchet MS" panose="020B0603020202020204" pitchFamily="34" charset="0"/>
                <a:cs typeface="Arial"/>
              </a:rPr>
              <a:t>toimintaa ohjaavat arvot </a:t>
            </a:r>
          </a:p>
          <a:p>
            <a:pPr marL="269875" indent="-276860">
              <a:lnSpc>
                <a:spcPct val="150000"/>
              </a:lnSpc>
              <a:spcBef>
                <a:spcPct val="0"/>
              </a:spcBef>
              <a:spcAft>
                <a:spcPct val="0"/>
              </a:spcAft>
            </a:pPr>
            <a:r>
              <a:rPr lang="fi-FI" sz="2000" dirty="0">
                <a:solidFill>
                  <a:srgbClr val="000000"/>
                </a:solidFill>
                <a:latin typeface="Trebuchet MS" panose="020B0603020202020204" pitchFamily="34" charset="0"/>
                <a:cs typeface="Arial"/>
              </a:rPr>
              <a:t>mitä saatu aikaiseksi, miten onnistuttu; </a:t>
            </a:r>
          </a:p>
          <a:p>
            <a:pPr lvl="2" indent="-456985">
              <a:lnSpc>
                <a:spcPct val="150000"/>
              </a:lnSpc>
              <a:spcBef>
                <a:spcPct val="0"/>
              </a:spcBef>
            </a:pPr>
            <a:r>
              <a:rPr lang="fi-FI" sz="2000" dirty="0">
                <a:solidFill>
                  <a:srgbClr val="000000"/>
                </a:solidFill>
                <a:latin typeface="Trebuchet MS" panose="020B0603020202020204" pitchFamily="34" charset="0"/>
                <a:cs typeface="Arial"/>
              </a:rPr>
              <a:t>tapahtumat, toiminta</a:t>
            </a:r>
          </a:p>
          <a:p>
            <a:pPr lvl="2" indent="-456985">
              <a:lnSpc>
                <a:spcPct val="150000"/>
              </a:lnSpc>
              <a:spcBef>
                <a:spcPct val="0"/>
              </a:spcBef>
            </a:pPr>
            <a:r>
              <a:rPr lang="fi-FI" sz="2000" dirty="0">
                <a:solidFill>
                  <a:srgbClr val="000000"/>
                </a:solidFill>
                <a:latin typeface="Trebuchet MS" panose="020B0603020202020204" pitchFamily="34" charset="0"/>
                <a:cs typeface="Arial"/>
              </a:rPr>
              <a:t>arvioita ja lukuja (</a:t>
            </a:r>
            <a:r>
              <a:rPr lang="fi-FI" sz="2000" dirty="0" err="1">
                <a:solidFill>
                  <a:srgbClr val="000000"/>
                </a:solidFill>
                <a:latin typeface="Trebuchet MS" panose="020B0603020202020204" pitchFamily="34" charset="0"/>
                <a:cs typeface="Arial"/>
              </a:rPr>
              <a:t>huom</a:t>
            </a:r>
            <a:r>
              <a:rPr lang="fi-FI" sz="2000" dirty="0">
                <a:solidFill>
                  <a:srgbClr val="000000"/>
                </a:solidFill>
                <a:latin typeface="Trebuchet MS" panose="020B0603020202020204" pitchFamily="34" charset="0"/>
                <a:cs typeface="Arial"/>
              </a:rPr>
              <a:t>! taseessa STEA-avustuksen raportointi!)</a:t>
            </a:r>
            <a:endParaRPr lang="fi-FI" sz="2000" dirty="0">
              <a:latin typeface="Trebuchet MS" panose="020B0603020202020204" pitchFamily="34" charset="0"/>
            </a:endParaRPr>
          </a:p>
          <a:p>
            <a:pPr marL="269875" indent="-276860">
              <a:lnSpc>
                <a:spcPct val="150000"/>
              </a:lnSpc>
              <a:spcBef>
                <a:spcPct val="0"/>
              </a:spcBef>
              <a:spcAft>
                <a:spcPct val="0"/>
              </a:spcAft>
            </a:pPr>
            <a:r>
              <a:rPr lang="fi-FI" sz="2000" dirty="0">
                <a:solidFill>
                  <a:srgbClr val="000000"/>
                </a:solidFill>
                <a:latin typeface="Trebuchet MS" panose="020B0603020202020204" pitchFamily="34" charset="0"/>
                <a:cs typeface="Arial"/>
              </a:rPr>
              <a:t>miten toimintaa rahoitettu (miten saadut varat käytetty)</a:t>
            </a:r>
            <a:endParaRPr lang="fi-FI" sz="2000" dirty="0">
              <a:latin typeface="Trebuchet MS" panose="020B0603020202020204" pitchFamily="34" charset="0"/>
            </a:endParaRPr>
          </a:p>
          <a:p>
            <a:pPr marL="269875" indent="-276860">
              <a:lnSpc>
                <a:spcPct val="150000"/>
              </a:lnSpc>
              <a:spcBef>
                <a:spcPct val="0"/>
              </a:spcBef>
              <a:spcAft>
                <a:spcPct val="0"/>
              </a:spcAft>
            </a:pPr>
            <a:r>
              <a:rPr lang="fi-FI" sz="2000" dirty="0">
                <a:solidFill>
                  <a:srgbClr val="000000"/>
                </a:solidFill>
                <a:latin typeface="Trebuchet MS" panose="020B0603020202020204" pitchFamily="34" charset="0"/>
                <a:cs typeface="Arial"/>
              </a:rPr>
              <a:t>toimintakertomuksen tulee </a:t>
            </a:r>
            <a:r>
              <a:rPr lang="fi-FI" sz="2000" dirty="0" err="1">
                <a:solidFill>
                  <a:srgbClr val="000000"/>
                </a:solidFill>
                <a:latin typeface="Trebuchet MS" panose="020B0603020202020204" pitchFamily="34" charset="0"/>
                <a:cs typeface="Arial"/>
              </a:rPr>
              <a:t>mätsätä</a:t>
            </a:r>
            <a:r>
              <a:rPr lang="fi-FI" sz="2000" dirty="0">
                <a:solidFill>
                  <a:srgbClr val="000000"/>
                </a:solidFill>
                <a:latin typeface="Trebuchet MS" panose="020B0603020202020204" pitchFamily="34" charset="0"/>
                <a:cs typeface="Arial"/>
              </a:rPr>
              <a:t> tuloslaskelman lukuihin!</a:t>
            </a:r>
            <a:endParaRPr lang="en-US" sz="2000" dirty="0">
              <a:latin typeface="Trebuchet MS" panose="020B0603020202020204" pitchFamily="34" charset="0"/>
            </a:endParaRPr>
          </a:p>
        </p:txBody>
      </p:sp>
    </p:spTree>
    <p:extLst>
      <p:ext uri="{BB962C8B-B14F-4D97-AF65-F5344CB8AC3E}">
        <p14:creationId xmlns:p14="http://schemas.microsoft.com/office/powerpoint/2010/main" val="4030513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28225C-2D5F-491D-869C-0AEF95C219A6}"/>
              </a:ext>
            </a:extLst>
          </p:cNvPr>
          <p:cNvSpPr>
            <a:spLocks noGrp="1"/>
          </p:cNvSpPr>
          <p:nvPr>
            <p:ph type="title"/>
          </p:nvPr>
        </p:nvSpPr>
        <p:spPr/>
        <p:txBody>
          <a:bodyPr/>
          <a:lstStyle/>
          <a:p>
            <a:r>
              <a:rPr lang="fi-FI" dirty="0"/>
              <a:t>Parhaat vinkit?</a:t>
            </a:r>
          </a:p>
        </p:txBody>
      </p:sp>
      <p:sp>
        <p:nvSpPr>
          <p:cNvPr id="3" name="Sisällön paikkamerkki 2">
            <a:extLst>
              <a:ext uri="{FF2B5EF4-FFF2-40B4-BE49-F238E27FC236}">
                <a16:creationId xmlns:a16="http://schemas.microsoft.com/office/drawing/2014/main" id="{05ACB552-AB1E-4F96-A53B-CC573FFA08DD}"/>
              </a:ext>
            </a:extLst>
          </p:cNvPr>
          <p:cNvSpPr>
            <a:spLocks noGrp="1"/>
          </p:cNvSpPr>
          <p:nvPr>
            <p:ph idx="1"/>
          </p:nvPr>
        </p:nvSpPr>
        <p:spPr>
          <a:xfrm>
            <a:off x="457200" y="1198486"/>
            <a:ext cx="8229600" cy="4927678"/>
          </a:xfrm>
        </p:spPr>
        <p:txBody>
          <a:bodyPr/>
          <a:lstStyle/>
          <a:p>
            <a:r>
              <a:rPr lang="fi-FI" sz="2000" dirty="0">
                <a:latin typeface="+mn-lt"/>
              </a:rPr>
              <a:t>Täytä/kirjoita toimintakertomusta pitkin vuotta</a:t>
            </a:r>
          </a:p>
          <a:p>
            <a:pPr lvl="2"/>
            <a:r>
              <a:rPr lang="fi-FI" sz="1800" dirty="0">
                <a:latin typeface="+mn-lt"/>
              </a:rPr>
              <a:t>Kirjaa kerran kuussa, tai hallituksen kokouksen yhteydessä, tai aina tapahtuman jälkeen – näin ei tarvitse vuoden lopussa muistella mitä on tehty ja mitä on tapahtunut</a:t>
            </a:r>
          </a:p>
          <a:p>
            <a:pPr lvl="2"/>
            <a:r>
              <a:rPr lang="fi-FI" sz="1800" dirty="0">
                <a:latin typeface="+mn-lt"/>
              </a:rPr>
              <a:t>Yhteinen dokumentti esim. Google </a:t>
            </a:r>
            <a:r>
              <a:rPr lang="fi-FI" sz="1800" dirty="0" err="1">
                <a:latin typeface="+mn-lt"/>
              </a:rPr>
              <a:t>Drivessa</a:t>
            </a:r>
            <a:endParaRPr lang="fi-FI" sz="1800" dirty="0">
              <a:latin typeface="+mn-lt"/>
            </a:endParaRPr>
          </a:p>
          <a:p>
            <a:pPr lvl="2"/>
            <a:r>
              <a:rPr lang="fi-FI" sz="1800" dirty="0">
                <a:latin typeface="+mn-lt"/>
              </a:rPr>
              <a:t>(erityisesti STEA-avustuksella tehtävä toiminta; osallistujien määrät ja heidän arvionsa, itsearviointi)</a:t>
            </a:r>
          </a:p>
          <a:p>
            <a:pPr lvl="1"/>
            <a:r>
              <a:rPr lang="fi-FI" dirty="0">
                <a:latin typeface="+mn-lt"/>
              </a:rPr>
              <a:t>Kerää toimintasuunnitelmaan ideoita, tarpeita, toiveita pitkin vuotta! </a:t>
            </a:r>
          </a:p>
          <a:p>
            <a:pPr lvl="2"/>
            <a:r>
              <a:rPr lang="fi-FI" sz="2000" dirty="0">
                <a:latin typeface="+mn-lt"/>
              </a:rPr>
              <a:t>Hallitukselta, jäseniltä, yhteistyökumppaneilta, muilta yhdistyksiltä, palautteista, jäsenkyselystä...</a:t>
            </a:r>
          </a:p>
          <a:p>
            <a:pPr lvl="1" indent="-457200">
              <a:buNone/>
            </a:pPr>
            <a:r>
              <a:rPr lang="fi-FI" dirty="0">
                <a:solidFill>
                  <a:srgbClr val="00B0F0"/>
                </a:solidFill>
                <a:latin typeface="+mn-lt"/>
              </a:rPr>
              <a:t>Mikä on sinun oma paras käytäntösi/ideasi? </a:t>
            </a:r>
          </a:p>
          <a:p>
            <a:pPr lvl="2"/>
            <a:endParaRPr lang="fi-FI" sz="1800" dirty="0">
              <a:latin typeface="+mn-lt"/>
            </a:endParaRPr>
          </a:p>
        </p:txBody>
      </p:sp>
    </p:spTree>
    <p:extLst>
      <p:ext uri="{BB962C8B-B14F-4D97-AF65-F5344CB8AC3E}">
        <p14:creationId xmlns:p14="http://schemas.microsoft.com/office/powerpoint/2010/main" val="148725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28225C-2D5F-491D-869C-0AEF95C219A6}"/>
              </a:ext>
            </a:extLst>
          </p:cNvPr>
          <p:cNvSpPr>
            <a:spLocks noGrp="1"/>
          </p:cNvSpPr>
          <p:nvPr>
            <p:ph type="title"/>
          </p:nvPr>
        </p:nvSpPr>
        <p:spPr/>
        <p:txBody>
          <a:bodyPr/>
          <a:lstStyle/>
          <a:p>
            <a:r>
              <a:rPr lang="fi-FI" dirty="0"/>
              <a:t>Kokous kiinnostavaksi ja jouhevaksi?</a:t>
            </a:r>
          </a:p>
        </p:txBody>
      </p:sp>
      <p:sp>
        <p:nvSpPr>
          <p:cNvPr id="3" name="Sisällön paikkamerkki 2">
            <a:extLst>
              <a:ext uri="{FF2B5EF4-FFF2-40B4-BE49-F238E27FC236}">
                <a16:creationId xmlns:a16="http://schemas.microsoft.com/office/drawing/2014/main" id="{05ACB552-AB1E-4F96-A53B-CC573FFA08DD}"/>
              </a:ext>
            </a:extLst>
          </p:cNvPr>
          <p:cNvSpPr>
            <a:spLocks noGrp="1"/>
          </p:cNvSpPr>
          <p:nvPr>
            <p:ph idx="1"/>
          </p:nvPr>
        </p:nvSpPr>
        <p:spPr>
          <a:xfrm>
            <a:off x="159026" y="1198486"/>
            <a:ext cx="8527774" cy="4466818"/>
          </a:xfrm>
        </p:spPr>
        <p:txBody>
          <a:bodyPr/>
          <a:lstStyle/>
          <a:p>
            <a:pPr lvl="1" indent="0">
              <a:lnSpc>
                <a:spcPct val="100000"/>
              </a:lnSpc>
              <a:buNone/>
            </a:pPr>
            <a:r>
              <a:rPr lang="fi-FI" sz="1800" dirty="0"/>
              <a:t>Hyvin valmistellut kokoukset:</a:t>
            </a:r>
          </a:p>
          <a:p>
            <a:pPr lvl="2">
              <a:lnSpc>
                <a:spcPct val="100000"/>
              </a:lnSpc>
            </a:pPr>
            <a:r>
              <a:rPr lang="fi-FI" sz="1800" dirty="0"/>
              <a:t>päätösehdotukset ja esitykset</a:t>
            </a:r>
          </a:p>
          <a:p>
            <a:pPr lvl="2">
              <a:lnSpc>
                <a:spcPct val="100000"/>
              </a:lnSpc>
            </a:pPr>
            <a:r>
              <a:rPr lang="fi-FI" sz="1800" dirty="0"/>
              <a:t>työnjako	</a:t>
            </a:r>
          </a:p>
          <a:p>
            <a:pPr lvl="1" indent="0">
              <a:lnSpc>
                <a:spcPct val="100000"/>
              </a:lnSpc>
              <a:buNone/>
            </a:pPr>
            <a:r>
              <a:rPr lang="fi-FI" sz="1800" dirty="0"/>
              <a:t>Riko kaavaa ja tee asiasta kiinnostava:</a:t>
            </a:r>
          </a:p>
          <a:p>
            <a:pPr lvl="2">
              <a:lnSpc>
                <a:spcPct val="100000"/>
              </a:lnSpc>
            </a:pPr>
            <a:r>
              <a:rPr lang="fi-FI" sz="1800" dirty="0"/>
              <a:t>kokousta laavulla</a:t>
            </a:r>
          </a:p>
          <a:p>
            <a:pPr lvl="2">
              <a:lnSpc>
                <a:spcPct val="100000"/>
              </a:lnSpc>
            </a:pPr>
            <a:r>
              <a:rPr lang="fi-FI" sz="1800" dirty="0"/>
              <a:t>onko kokous tapaamisen pääasia?</a:t>
            </a:r>
          </a:p>
          <a:p>
            <a:pPr lvl="2">
              <a:lnSpc>
                <a:spcPct val="100000"/>
              </a:lnSpc>
            </a:pPr>
            <a:r>
              <a:rPr lang="fi-FI" sz="1800" dirty="0"/>
              <a:t>Miten kokouksen asiat koskettavat juuri teidän jäsentä/kiinnostavat kohderyhmään kuuluvia?</a:t>
            </a:r>
          </a:p>
          <a:p>
            <a:pPr lvl="1" indent="-457200">
              <a:lnSpc>
                <a:spcPct val="100000"/>
              </a:lnSpc>
              <a:buNone/>
            </a:pPr>
            <a:r>
              <a:rPr lang="fi-FI" sz="1800" dirty="0"/>
              <a:t>Osallista</a:t>
            </a:r>
          </a:p>
          <a:p>
            <a:pPr lvl="2">
              <a:lnSpc>
                <a:spcPct val="100000"/>
              </a:lnSpc>
            </a:pPr>
            <a:r>
              <a:rPr lang="fi-FI" sz="1800" dirty="0"/>
              <a:t>Ole aidosti kiinnostunut mitä jäsenet haluavat ja tarvitsevat</a:t>
            </a:r>
          </a:p>
          <a:p>
            <a:pPr lvl="2">
              <a:lnSpc>
                <a:spcPct val="100000"/>
              </a:lnSpc>
            </a:pPr>
            <a:r>
              <a:rPr lang="fi-FI" sz="1800" dirty="0"/>
              <a:t>Kysy heiltä näkemyksiä ja mielipiteitä</a:t>
            </a:r>
          </a:p>
          <a:p>
            <a:pPr lvl="2">
              <a:lnSpc>
                <a:spcPct val="100000"/>
              </a:lnSpc>
            </a:pPr>
            <a:r>
              <a:rPr lang="fi-FI" sz="1800" dirty="0"/>
              <a:t>Osoita arvostusta!</a:t>
            </a:r>
          </a:p>
          <a:p>
            <a:pPr lvl="2">
              <a:lnSpc>
                <a:spcPct val="100000"/>
              </a:lnSpc>
            </a:pPr>
            <a:r>
              <a:rPr lang="fi-FI" sz="1800" dirty="0"/>
              <a:t>Panosta kohtaamiseen!</a:t>
            </a:r>
          </a:p>
          <a:p>
            <a:pPr lvl="1" indent="0">
              <a:buNone/>
            </a:pPr>
            <a:r>
              <a:rPr lang="fi-FI" sz="1800" dirty="0">
                <a:solidFill>
                  <a:srgbClr val="00B0F0"/>
                </a:solidFill>
                <a:latin typeface="+mn-lt"/>
              </a:rPr>
              <a:t>Mikä on sinun oma paras käytäntösi/ideasi? </a:t>
            </a:r>
          </a:p>
          <a:p>
            <a:pPr lvl="1" indent="0">
              <a:buNone/>
            </a:pPr>
            <a:endParaRPr lang="fi-FI" dirty="0"/>
          </a:p>
          <a:p>
            <a:pPr lvl="1"/>
            <a:endParaRPr lang="fi-FI" dirty="0"/>
          </a:p>
          <a:p>
            <a:pPr lvl="1" indent="-457200">
              <a:buNone/>
            </a:pPr>
            <a:endParaRPr lang="fi-FI" dirty="0">
              <a:solidFill>
                <a:srgbClr val="00B0F0"/>
              </a:solidFill>
              <a:latin typeface="+mn-lt"/>
            </a:endParaRPr>
          </a:p>
          <a:p>
            <a:pPr lvl="1" indent="-457200">
              <a:buNone/>
            </a:pPr>
            <a:endParaRPr lang="fi-FI" dirty="0">
              <a:solidFill>
                <a:srgbClr val="00B0F0"/>
              </a:solidFill>
              <a:latin typeface="+mn-lt"/>
            </a:endParaRPr>
          </a:p>
          <a:p>
            <a:pPr lvl="1" indent="-457200">
              <a:buNone/>
            </a:pPr>
            <a:endParaRPr lang="fi-FI" dirty="0">
              <a:solidFill>
                <a:srgbClr val="00B0F0"/>
              </a:solidFill>
              <a:latin typeface="+mn-lt"/>
            </a:endParaRPr>
          </a:p>
          <a:p>
            <a:pPr lvl="1" indent="-457200">
              <a:buNone/>
            </a:pPr>
            <a:r>
              <a:rPr lang="fi-FI" dirty="0">
                <a:solidFill>
                  <a:srgbClr val="00B0F0"/>
                </a:solidFill>
                <a:latin typeface="+mn-lt"/>
              </a:rPr>
              <a:t>Mikä on sinun oma paras käytäntösi/ideasi/vinkkisi? </a:t>
            </a:r>
          </a:p>
          <a:p>
            <a:pPr lvl="2"/>
            <a:endParaRPr lang="fi-FI" sz="1800" dirty="0">
              <a:latin typeface="+mn-lt"/>
            </a:endParaRPr>
          </a:p>
        </p:txBody>
      </p:sp>
    </p:spTree>
    <p:extLst>
      <p:ext uri="{BB962C8B-B14F-4D97-AF65-F5344CB8AC3E}">
        <p14:creationId xmlns:p14="http://schemas.microsoft.com/office/powerpoint/2010/main" val="3177237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A9DA-EEB8-4186-A05F-7658EEA435BD}"/>
              </a:ext>
            </a:extLst>
          </p:cNvPr>
          <p:cNvSpPr>
            <a:spLocks noGrp="1"/>
          </p:cNvSpPr>
          <p:nvPr>
            <p:ph type="title"/>
          </p:nvPr>
        </p:nvSpPr>
        <p:spPr/>
        <p:txBody>
          <a:bodyPr/>
          <a:lstStyle/>
          <a:p>
            <a:r>
              <a:rPr lang="en-US" dirty="0">
                <a:ea typeface="ヒラギノ角ゴ Pro W3"/>
              </a:rPr>
              <a:t>Anna </a:t>
            </a:r>
            <a:r>
              <a:rPr lang="en-US" dirty="0" err="1">
                <a:ea typeface="ヒラギノ角ゴ Pro W3"/>
              </a:rPr>
              <a:t>palautetta</a:t>
            </a:r>
            <a:r>
              <a:rPr lang="en-US" dirty="0">
                <a:ea typeface="ヒラギノ角ゴ Pro W3"/>
              </a:rPr>
              <a:t> </a:t>
            </a:r>
            <a:r>
              <a:rPr lang="en-US" dirty="0" err="1">
                <a:ea typeface="ヒラギノ角ゴ Pro W3"/>
              </a:rPr>
              <a:t>koulutuksesta</a:t>
            </a:r>
            <a:r>
              <a:rPr lang="en-US" dirty="0">
                <a:ea typeface="ヒラギノ角ゴ Pro W3"/>
              </a:rPr>
              <a:t>!</a:t>
            </a:r>
            <a:endParaRPr lang="en-US" dirty="0"/>
          </a:p>
        </p:txBody>
      </p:sp>
      <p:sp>
        <p:nvSpPr>
          <p:cNvPr id="3" name="Content Placeholder 2">
            <a:extLst>
              <a:ext uri="{FF2B5EF4-FFF2-40B4-BE49-F238E27FC236}">
                <a16:creationId xmlns:a16="http://schemas.microsoft.com/office/drawing/2014/main" id="{EBB91F14-FC2A-4ACF-8F43-26EA1F9CA0F7}"/>
              </a:ext>
            </a:extLst>
          </p:cNvPr>
          <p:cNvSpPr>
            <a:spLocks noGrp="1"/>
          </p:cNvSpPr>
          <p:nvPr>
            <p:ph idx="1"/>
          </p:nvPr>
        </p:nvSpPr>
        <p:spPr>
          <a:xfrm>
            <a:off x="803635" y="1807589"/>
            <a:ext cx="7536730" cy="3242821"/>
          </a:xfrm>
        </p:spPr>
        <p:txBody>
          <a:bodyPr/>
          <a:lstStyle/>
          <a:p>
            <a:pPr marL="449580" indent="-442595" algn="ctr"/>
            <a:endParaRPr lang="en-US" dirty="0"/>
          </a:p>
          <a:p>
            <a:pPr marL="6985" indent="0" algn="ctr">
              <a:buNone/>
            </a:pPr>
            <a:endParaRPr lang="en-US" dirty="0"/>
          </a:p>
        </p:txBody>
      </p:sp>
      <p:sp>
        <p:nvSpPr>
          <p:cNvPr id="5" name="Tekstiruutu 4">
            <a:extLst>
              <a:ext uri="{FF2B5EF4-FFF2-40B4-BE49-F238E27FC236}">
                <a16:creationId xmlns:a16="http://schemas.microsoft.com/office/drawing/2014/main" id="{684A5D9E-667B-4E20-8FF2-6CBF99947DBD}"/>
              </a:ext>
            </a:extLst>
          </p:cNvPr>
          <p:cNvSpPr txBox="1"/>
          <p:nvPr/>
        </p:nvSpPr>
        <p:spPr>
          <a:xfrm>
            <a:off x="1305793" y="2438794"/>
            <a:ext cx="6669465" cy="1508105"/>
          </a:xfrm>
          <a:prstGeom prst="rect">
            <a:avLst/>
          </a:prstGeom>
          <a:noFill/>
        </p:spPr>
        <p:txBody>
          <a:bodyPr wrap="square">
            <a:spAutoFit/>
          </a:bodyPr>
          <a:lstStyle/>
          <a:p>
            <a:r>
              <a:rPr lang="fi-FI" dirty="0">
                <a:hlinkClick r:id="rId2"/>
              </a:rPr>
              <a:t>https://q.surveypal.com/Verkkokoulutusten-palautekysely-2022</a:t>
            </a:r>
            <a:r>
              <a:rPr lang="fi-FI" dirty="0"/>
              <a:t> </a:t>
            </a:r>
          </a:p>
          <a:p>
            <a:endParaRPr lang="fi-FI" dirty="0"/>
          </a:p>
          <a:p>
            <a:endParaRPr lang="fi-FI" dirty="0"/>
          </a:p>
          <a:p>
            <a:pPr algn="ctr"/>
            <a:endParaRPr lang="fi-FI" dirty="0"/>
          </a:p>
          <a:p>
            <a:pPr algn="ctr"/>
            <a:r>
              <a:rPr lang="fi-FI" sz="2000" dirty="0"/>
              <a:t>Kiitos osallistumisestasi! 	</a:t>
            </a:r>
          </a:p>
        </p:txBody>
      </p:sp>
    </p:spTree>
    <p:extLst>
      <p:ext uri="{BB962C8B-B14F-4D97-AF65-F5344CB8AC3E}">
        <p14:creationId xmlns:p14="http://schemas.microsoft.com/office/powerpoint/2010/main" val="3096443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tsikko 3">
            <a:extLst>
              <a:ext uri="{FF2B5EF4-FFF2-40B4-BE49-F238E27FC236}">
                <a16:creationId xmlns:a16="http://schemas.microsoft.com/office/drawing/2014/main" id="{1CA589BC-A0EF-452F-ACE2-53C214B19639}"/>
              </a:ext>
            </a:extLst>
          </p:cNvPr>
          <p:cNvSpPr>
            <a:spLocks noGrp="1"/>
          </p:cNvSpPr>
          <p:nvPr>
            <p:ph type="ctrTitle"/>
          </p:nvPr>
        </p:nvSpPr>
        <p:spPr/>
        <p:txBody>
          <a:bodyPr/>
          <a:lstStyle/>
          <a:p>
            <a:r>
              <a:rPr lang="fi-FI" altLang="fi-FI">
                <a:latin typeface="Trebuchet MS" panose="020B0603020202020204" pitchFamily="34" charset="0"/>
                <a:ea typeface="ヒラギノ角ゴ Pro W3" pitchFamily="-107" charset="-128"/>
                <a:cs typeface="Trebuchet MS" panose="020B0603020202020204" pitchFamily="34" charset="0"/>
              </a:rPr>
              <a:t>Kiitos!</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CDE727-A1C6-4E9B-BBBA-302195C40A02}"/>
              </a:ext>
            </a:extLst>
          </p:cNvPr>
          <p:cNvSpPr>
            <a:spLocks noGrp="1"/>
          </p:cNvSpPr>
          <p:nvPr>
            <p:ph type="title"/>
          </p:nvPr>
        </p:nvSpPr>
        <p:spPr/>
        <p:txBody>
          <a:bodyPr/>
          <a:lstStyle/>
          <a:p>
            <a:r>
              <a:rPr lang="fi-FI" dirty="0"/>
              <a:t>Yleiset käytännöt</a:t>
            </a:r>
          </a:p>
        </p:txBody>
      </p:sp>
      <p:sp>
        <p:nvSpPr>
          <p:cNvPr id="3" name="Sisällön paikkamerkki 2">
            <a:extLst>
              <a:ext uri="{FF2B5EF4-FFF2-40B4-BE49-F238E27FC236}">
                <a16:creationId xmlns:a16="http://schemas.microsoft.com/office/drawing/2014/main" id="{84D46690-8C0D-41FB-A0B4-2112C6430BAA}"/>
              </a:ext>
            </a:extLst>
          </p:cNvPr>
          <p:cNvSpPr>
            <a:spLocks noGrp="1"/>
          </p:cNvSpPr>
          <p:nvPr>
            <p:ph idx="1"/>
          </p:nvPr>
        </p:nvSpPr>
        <p:spPr/>
        <p:txBody>
          <a:bodyPr/>
          <a:lstStyle/>
          <a:p>
            <a:r>
              <a:rPr lang="fi-FI" dirty="0"/>
              <a:t>Kameran saa pitää auki, etenkin kun puhuu </a:t>
            </a:r>
            <a:r>
              <a:rPr lang="fi-FI" dirty="0">
                <a:sym typeface="Wingdings" panose="05000000000000000000" pitchFamily="2" charset="2"/>
              </a:rPr>
              <a:t></a:t>
            </a:r>
          </a:p>
          <a:p>
            <a:r>
              <a:rPr lang="fi-FI" dirty="0">
                <a:sym typeface="Wingdings" panose="05000000000000000000" pitchFamily="2" charset="2"/>
              </a:rPr>
              <a:t>Mikit pois päältä (paitsi kun on puheenvuoro)</a:t>
            </a:r>
          </a:p>
          <a:p>
            <a:r>
              <a:rPr lang="fi-FI" dirty="0">
                <a:sym typeface="Wingdings" panose="05000000000000000000" pitchFamily="2" charset="2"/>
              </a:rPr>
              <a:t>Chat &amp; kädennosto</a:t>
            </a:r>
          </a:p>
          <a:p>
            <a:pPr marL="7200" indent="0">
              <a:buNone/>
            </a:pPr>
            <a:endParaRPr lang="fi-FI" dirty="0">
              <a:sym typeface="Wingdings" panose="05000000000000000000" pitchFamily="2" charset="2"/>
            </a:endParaRPr>
          </a:p>
          <a:p>
            <a:pPr marL="7200" indent="0">
              <a:buNone/>
            </a:pPr>
            <a:r>
              <a:rPr lang="fi-FI" dirty="0">
                <a:sym typeface="Wingdings" panose="05000000000000000000" pitchFamily="2" charset="2"/>
              </a:rPr>
              <a:t>Toivottavasti meille tulee antoisa ja (tekniikankin kanssa) onnistunut päivä!</a:t>
            </a:r>
            <a:endParaRPr lang="fi-FI" dirty="0"/>
          </a:p>
        </p:txBody>
      </p:sp>
    </p:spTree>
    <p:extLst>
      <p:ext uri="{BB962C8B-B14F-4D97-AF65-F5344CB8AC3E}">
        <p14:creationId xmlns:p14="http://schemas.microsoft.com/office/powerpoint/2010/main" val="88451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EDEA-4FF8-42FC-94AC-A3F2D4414F68}"/>
              </a:ext>
            </a:extLst>
          </p:cNvPr>
          <p:cNvSpPr>
            <a:spLocks noGrp="1"/>
          </p:cNvSpPr>
          <p:nvPr>
            <p:ph type="title"/>
          </p:nvPr>
        </p:nvSpPr>
        <p:spPr/>
        <p:txBody>
          <a:bodyPr/>
          <a:lstStyle/>
          <a:p>
            <a:r>
              <a:rPr lang="en-US" dirty="0" err="1">
                <a:ea typeface="ヒラギノ角ゴ Pro W3"/>
              </a:rPr>
              <a:t>Kirjoita</a:t>
            </a:r>
            <a:r>
              <a:rPr lang="en-US" dirty="0">
                <a:ea typeface="ヒラギノ角ゴ Pro W3"/>
              </a:rPr>
              <a:t> </a:t>
            </a:r>
            <a:r>
              <a:rPr lang="en-US" dirty="0" err="1">
                <a:ea typeface="ヒラギノ角ゴ Pro W3"/>
              </a:rPr>
              <a:t>chattiin</a:t>
            </a:r>
            <a:r>
              <a:rPr lang="en-US" dirty="0">
                <a:ea typeface="ヒラギノ角ゴ Pro W3"/>
              </a:rPr>
              <a:t>...</a:t>
            </a:r>
            <a:endParaRPr lang="en-US" dirty="0"/>
          </a:p>
        </p:txBody>
      </p:sp>
      <p:sp>
        <p:nvSpPr>
          <p:cNvPr id="3" name="Content Placeholder 2">
            <a:extLst>
              <a:ext uri="{FF2B5EF4-FFF2-40B4-BE49-F238E27FC236}">
                <a16:creationId xmlns:a16="http://schemas.microsoft.com/office/drawing/2014/main" id="{E2C64F1B-BD61-48A5-B6AC-57CA04AF3C13}"/>
              </a:ext>
            </a:extLst>
          </p:cNvPr>
          <p:cNvSpPr>
            <a:spLocks noGrp="1"/>
          </p:cNvSpPr>
          <p:nvPr>
            <p:ph idx="1"/>
          </p:nvPr>
        </p:nvSpPr>
        <p:spPr/>
        <p:txBody>
          <a:bodyPr/>
          <a:lstStyle/>
          <a:p>
            <a:pPr marL="449580" indent="-442595"/>
            <a:r>
              <a:rPr lang="en-US" dirty="0" err="1">
                <a:ea typeface="ヒラギノ角ゴ Pro W3"/>
              </a:rPr>
              <a:t>Millä</a:t>
            </a:r>
            <a:r>
              <a:rPr lang="en-US" dirty="0">
                <a:ea typeface="ヒラギノ角ゴ Pro W3"/>
              </a:rPr>
              <a:t> </a:t>
            </a:r>
            <a:r>
              <a:rPr lang="en-US" dirty="0" err="1">
                <a:ea typeface="ヒラギノ角ゴ Pro W3"/>
              </a:rPr>
              <a:t>mielellä</a:t>
            </a:r>
            <a:r>
              <a:rPr lang="en-US" dirty="0">
                <a:ea typeface="ヒラギノ角ゴ Pro W3"/>
              </a:rPr>
              <a:t> </a:t>
            </a:r>
            <a:r>
              <a:rPr lang="en-US" dirty="0" err="1">
                <a:ea typeface="ヒラギノ角ゴ Pro W3"/>
              </a:rPr>
              <a:t>osallistumassa</a:t>
            </a:r>
            <a:r>
              <a:rPr lang="en-US" dirty="0">
                <a:ea typeface="ヒラギノ角ゴ Pro W3"/>
              </a:rPr>
              <a:t>?</a:t>
            </a:r>
          </a:p>
          <a:p>
            <a:pPr marL="449580" indent="-442595"/>
            <a:r>
              <a:rPr lang="en-US" dirty="0">
                <a:ea typeface="ヒラギノ角ゴ Pro W3"/>
              </a:rPr>
              <a:t>Onko </a:t>
            </a:r>
            <a:r>
              <a:rPr lang="en-US" dirty="0" err="1">
                <a:ea typeface="ヒラギノ角ゴ Pro W3"/>
              </a:rPr>
              <a:t>sinulla</a:t>
            </a:r>
            <a:r>
              <a:rPr lang="en-US" dirty="0">
                <a:ea typeface="ヒラギノ角ゴ Pro W3"/>
              </a:rPr>
              <a:t> </a:t>
            </a:r>
            <a:r>
              <a:rPr lang="en-US" dirty="0" err="1">
                <a:ea typeface="ヒラギノ角ゴ Pro W3"/>
              </a:rPr>
              <a:t>jokin</a:t>
            </a:r>
            <a:r>
              <a:rPr lang="en-US" dirty="0">
                <a:ea typeface="ヒラギノ角ゴ Pro W3"/>
              </a:rPr>
              <a:t> </a:t>
            </a:r>
            <a:r>
              <a:rPr lang="en-US" dirty="0" err="1">
                <a:ea typeface="ヒラギノ角ゴ Pro W3"/>
              </a:rPr>
              <a:t>erityinen</a:t>
            </a:r>
            <a:r>
              <a:rPr lang="en-US" dirty="0">
                <a:ea typeface="ヒラギノ角ゴ Pro W3"/>
              </a:rPr>
              <a:t> </a:t>
            </a:r>
            <a:r>
              <a:rPr lang="en-US" dirty="0" err="1">
                <a:ea typeface="ヒラギノ角ゴ Pro W3"/>
              </a:rPr>
              <a:t>kysymys</a:t>
            </a:r>
            <a:r>
              <a:rPr lang="en-US" dirty="0">
                <a:ea typeface="ヒラギノ角ゴ Pro W3"/>
              </a:rPr>
              <a:t> </a:t>
            </a:r>
            <a:r>
              <a:rPr lang="en-US" dirty="0" err="1">
                <a:ea typeface="ヒラギノ角ゴ Pro W3"/>
              </a:rPr>
              <a:t>mielessä</a:t>
            </a:r>
            <a:r>
              <a:rPr lang="en-US" dirty="0">
                <a:ea typeface="ヒラギノ角ゴ Pro W3"/>
              </a:rPr>
              <a:t> </a:t>
            </a:r>
            <a:r>
              <a:rPr lang="en-US" dirty="0" err="1">
                <a:ea typeface="ヒラギノ角ゴ Pro W3"/>
              </a:rPr>
              <a:t>liittyen</a:t>
            </a:r>
            <a:r>
              <a:rPr lang="en-US" dirty="0">
                <a:ea typeface="ヒラギノ角ゴ Pro W3"/>
              </a:rPr>
              <a:t> </a:t>
            </a:r>
            <a:r>
              <a:rPr lang="en-US" dirty="0" err="1">
                <a:ea typeface="ヒラギノ角ゴ Pro W3"/>
              </a:rPr>
              <a:t>illan</a:t>
            </a:r>
            <a:r>
              <a:rPr lang="en-US" dirty="0">
                <a:ea typeface="ヒラギノ角ゴ Pro W3"/>
              </a:rPr>
              <a:t> </a:t>
            </a:r>
            <a:r>
              <a:rPr lang="en-US" dirty="0" err="1">
                <a:ea typeface="ヒラギノ角ゴ Pro W3"/>
              </a:rPr>
              <a:t>aiheisiin</a:t>
            </a:r>
            <a:r>
              <a:rPr lang="en-US" dirty="0">
                <a:ea typeface="ヒラギノ角ゴ Pro W3"/>
              </a:rPr>
              <a:t>?</a:t>
            </a:r>
          </a:p>
          <a:p>
            <a:pPr marL="449580" indent="-442595"/>
            <a:r>
              <a:rPr lang="en-US" dirty="0" err="1">
                <a:ea typeface="ヒラギノ角ゴ Pro W3"/>
              </a:rPr>
              <a:t>Mikä</a:t>
            </a:r>
            <a:r>
              <a:rPr lang="en-US" dirty="0">
                <a:ea typeface="ヒラギノ角ゴ Pro W3"/>
              </a:rPr>
              <a:t> </a:t>
            </a:r>
            <a:r>
              <a:rPr lang="en-US" dirty="0" err="1">
                <a:ea typeface="ヒラギノ角ゴ Pro W3"/>
              </a:rPr>
              <a:t>kokouksissa</a:t>
            </a:r>
            <a:r>
              <a:rPr lang="en-US" dirty="0">
                <a:ea typeface="ヒラギノ角ゴ Pro W3"/>
              </a:rPr>
              <a:t> ja </a:t>
            </a:r>
            <a:r>
              <a:rPr lang="en-US" dirty="0" err="1">
                <a:ea typeface="ヒラギノ角ゴ Pro W3"/>
              </a:rPr>
              <a:t>niiden</a:t>
            </a:r>
            <a:r>
              <a:rPr lang="en-US" dirty="0">
                <a:ea typeface="ヒラギノ角ゴ Pro W3"/>
              </a:rPr>
              <a:t> </a:t>
            </a:r>
            <a:r>
              <a:rPr lang="en-US" dirty="0" err="1">
                <a:ea typeface="ヒラギノ角ゴ Pro W3"/>
              </a:rPr>
              <a:t>asiakirjoissa</a:t>
            </a:r>
            <a:r>
              <a:rPr lang="en-US" dirty="0">
                <a:ea typeface="ヒラギノ角ゴ Pro W3"/>
              </a:rPr>
              <a:t> </a:t>
            </a:r>
            <a:r>
              <a:rPr lang="en-US" dirty="0" err="1">
                <a:ea typeface="ヒラギノ角ゴ Pro W3"/>
              </a:rPr>
              <a:t>mietityttää</a:t>
            </a:r>
            <a:r>
              <a:rPr lang="en-US" dirty="0">
                <a:ea typeface="ヒラギノ角ゴ Pro W3"/>
              </a:rPr>
              <a:t> </a:t>
            </a:r>
            <a:r>
              <a:rPr lang="en-US" dirty="0" err="1">
                <a:ea typeface="ヒラギノ角ゴ Pro W3"/>
              </a:rPr>
              <a:t>eniten</a:t>
            </a:r>
            <a:r>
              <a:rPr lang="en-US" dirty="0">
                <a:ea typeface="ヒラギノ角ゴ Pro W3"/>
              </a:rPr>
              <a:t>?</a:t>
            </a:r>
          </a:p>
          <a:p>
            <a:pPr marL="449580" indent="-442595"/>
            <a:r>
              <a:rPr lang="en-US" dirty="0" err="1">
                <a:ea typeface="ヒラギノ角ゴ Pro W3"/>
              </a:rPr>
              <a:t>Mikä</a:t>
            </a:r>
            <a:r>
              <a:rPr lang="en-US" dirty="0">
                <a:ea typeface="ヒラギノ角ゴ Pro W3"/>
              </a:rPr>
              <a:t> </a:t>
            </a:r>
            <a:r>
              <a:rPr lang="en-US" dirty="0" err="1">
                <a:ea typeface="ヒラギノ角ゴ Pro W3"/>
              </a:rPr>
              <a:t>kokouksissa</a:t>
            </a:r>
            <a:r>
              <a:rPr lang="en-US" dirty="0">
                <a:ea typeface="ヒラギノ角ゴ Pro W3"/>
              </a:rPr>
              <a:t> ja </a:t>
            </a:r>
            <a:r>
              <a:rPr lang="en-US" dirty="0" err="1">
                <a:ea typeface="ヒラギノ角ゴ Pro W3"/>
              </a:rPr>
              <a:t>niiden</a:t>
            </a:r>
            <a:r>
              <a:rPr lang="en-US" dirty="0">
                <a:ea typeface="ヒラギノ角ゴ Pro W3"/>
              </a:rPr>
              <a:t> </a:t>
            </a:r>
            <a:r>
              <a:rPr lang="en-US" dirty="0" err="1">
                <a:ea typeface="ヒラギノ角ゴ Pro W3"/>
              </a:rPr>
              <a:t>asiakirjoissa</a:t>
            </a:r>
            <a:r>
              <a:rPr lang="en-US" dirty="0">
                <a:ea typeface="ヒラギノ角ゴ Pro W3"/>
              </a:rPr>
              <a:t> on </a:t>
            </a:r>
            <a:r>
              <a:rPr lang="en-US" dirty="0" err="1">
                <a:ea typeface="ヒラギノ角ゴ Pro W3"/>
              </a:rPr>
              <a:t>helpointa</a:t>
            </a:r>
            <a:r>
              <a:rPr lang="en-US" dirty="0">
                <a:ea typeface="ヒラギノ角ゴ Pro W3"/>
              </a:rPr>
              <a:t>?</a:t>
            </a:r>
            <a:endParaRPr lang="en-US" dirty="0"/>
          </a:p>
          <a:p>
            <a:pPr marL="6985" indent="0">
              <a:buNone/>
            </a:pPr>
            <a:endParaRPr lang="en-US" dirty="0"/>
          </a:p>
        </p:txBody>
      </p:sp>
    </p:spTree>
    <p:extLst>
      <p:ext uri="{BB962C8B-B14F-4D97-AF65-F5344CB8AC3E}">
        <p14:creationId xmlns:p14="http://schemas.microsoft.com/office/powerpoint/2010/main" val="90699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64664-4CE1-4553-8B82-B36436500E36}"/>
              </a:ext>
            </a:extLst>
          </p:cNvPr>
          <p:cNvSpPr>
            <a:spLocks noGrp="1"/>
          </p:cNvSpPr>
          <p:nvPr>
            <p:ph type="title"/>
          </p:nvPr>
        </p:nvSpPr>
        <p:spPr/>
        <p:txBody>
          <a:bodyPr/>
          <a:lstStyle/>
          <a:p>
            <a:r>
              <a:rPr lang="en-US" dirty="0" err="1">
                <a:ea typeface="ヒラギノ角ゴ Pro W3"/>
              </a:rPr>
              <a:t>Yhdistyksen</a:t>
            </a:r>
            <a:r>
              <a:rPr lang="en-US" dirty="0">
                <a:ea typeface="ヒラギノ角ゴ Pro W3"/>
              </a:rPr>
              <a:t> </a:t>
            </a:r>
            <a:r>
              <a:rPr lang="en-US" dirty="0" err="1">
                <a:ea typeface="ヒラギノ角ゴ Pro W3"/>
              </a:rPr>
              <a:t>kokoukset</a:t>
            </a:r>
            <a:r>
              <a:rPr lang="en-US" dirty="0">
                <a:ea typeface="ヒラギノ角ゴ Pro W3"/>
              </a:rPr>
              <a:t> &amp; </a:t>
            </a:r>
            <a:r>
              <a:rPr lang="en-US" dirty="0" err="1">
                <a:ea typeface="ヒラギノ角ゴ Pro W3"/>
              </a:rPr>
              <a:t>asiakirjat</a:t>
            </a:r>
            <a:endParaRPr lang="en-US" dirty="0"/>
          </a:p>
        </p:txBody>
      </p:sp>
      <p:sp>
        <p:nvSpPr>
          <p:cNvPr id="3" name="Content Placeholder 2">
            <a:extLst>
              <a:ext uri="{FF2B5EF4-FFF2-40B4-BE49-F238E27FC236}">
                <a16:creationId xmlns:a16="http://schemas.microsoft.com/office/drawing/2014/main" id="{370743AC-40FB-4D43-9E67-91742FE820B3}"/>
              </a:ext>
            </a:extLst>
          </p:cNvPr>
          <p:cNvSpPr>
            <a:spLocks noGrp="1"/>
          </p:cNvSpPr>
          <p:nvPr>
            <p:ph idx="1"/>
          </p:nvPr>
        </p:nvSpPr>
        <p:spPr>
          <a:xfrm>
            <a:off x="263048" y="939452"/>
            <a:ext cx="8587038" cy="4752529"/>
          </a:xfrm>
        </p:spPr>
        <p:txBody>
          <a:bodyPr/>
          <a:lstStyle/>
          <a:p>
            <a:pPr marL="6985" indent="0">
              <a:lnSpc>
                <a:spcPts val="2640"/>
              </a:lnSpc>
              <a:spcBef>
                <a:spcPct val="0"/>
              </a:spcBef>
              <a:spcAft>
                <a:spcPct val="0"/>
              </a:spcAft>
              <a:buNone/>
            </a:pPr>
            <a:endParaRPr lang="fi-FI" dirty="0">
              <a:solidFill>
                <a:srgbClr val="000000"/>
              </a:solidFill>
              <a:ea typeface="ヒラギノ角ゴ Pro W3"/>
            </a:endParaRPr>
          </a:p>
          <a:p>
            <a:pPr marL="449580" indent="-442595">
              <a:lnSpc>
                <a:spcPts val="2640"/>
              </a:lnSpc>
              <a:spcBef>
                <a:spcPct val="0"/>
              </a:spcBef>
              <a:spcAft>
                <a:spcPct val="0"/>
              </a:spcAft>
              <a:buFont typeface="Arial,Sans-Serif"/>
              <a:buChar char="•"/>
            </a:pPr>
            <a:endParaRPr lang="fi-FI" dirty="0"/>
          </a:p>
          <a:p>
            <a:pPr marL="449580" indent="-442595">
              <a:lnSpc>
                <a:spcPts val="2640"/>
              </a:lnSpc>
              <a:spcBef>
                <a:spcPct val="0"/>
              </a:spcBef>
              <a:spcAft>
                <a:spcPct val="0"/>
              </a:spcAft>
              <a:buFont typeface="Arial,Sans-Serif"/>
              <a:buChar char="•"/>
            </a:pPr>
            <a:r>
              <a:rPr lang="fi-FI" dirty="0"/>
              <a:t>Muistakaa toimittaa liittoon järjestöasiantuntijalle yhdistyksen kokousten asiakirjat!</a:t>
            </a:r>
          </a:p>
          <a:p>
            <a:pPr marL="449580" indent="-442595">
              <a:lnSpc>
                <a:spcPts val="2640"/>
              </a:lnSpc>
              <a:spcBef>
                <a:spcPct val="0"/>
              </a:spcBef>
              <a:spcAft>
                <a:spcPct val="0"/>
              </a:spcAft>
              <a:buFont typeface="Arial,Sans-Serif"/>
              <a:buChar char="•"/>
            </a:pPr>
            <a:endParaRPr lang="fi-FI" dirty="0"/>
          </a:p>
          <a:p>
            <a:pPr marL="449580" indent="-442595">
              <a:lnSpc>
                <a:spcPts val="2640"/>
              </a:lnSpc>
              <a:spcBef>
                <a:spcPct val="0"/>
              </a:spcBef>
              <a:spcAft>
                <a:spcPct val="0"/>
              </a:spcAft>
              <a:buFont typeface="Arial,Sans-Serif"/>
              <a:buChar char="•"/>
            </a:pPr>
            <a:endParaRPr lang="fi-FI" dirty="0"/>
          </a:p>
          <a:p>
            <a:pPr marL="449580" indent="-442595">
              <a:lnSpc>
                <a:spcPts val="2640"/>
              </a:lnSpc>
              <a:spcBef>
                <a:spcPct val="0"/>
              </a:spcBef>
              <a:spcAft>
                <a:spcPct val="0"/>
              </a:spcAft>
              <a:buFont typeface="Arial,Sans-Serif"/>
              <a:buChar char="•"/>
            </a:pPr>
            <a:r>
              <a:rPr lang="fi-FI" dirty="0"/>
              <a:t>YHDISTYKSEN SÄÄNNÖT -&gt; tärkein ohjenuora! </a:t>
            </a:r>
          </a:p>
        </p:txBody>
      </p:sp>
    </p:spTree>
    <p:extLst>
      <p:ext uri="{BB962C8B-B14F-4D97-AF65-F5344CB8AC3E}">
        <p14:creationId xmlns:p14="http://schemas.microsoft.com/office/powerpoint/2010/main" val="326435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64664-4CE1-4553-8B82-B36436500E36}"/>
              </a:ext>
            </a:extLst>
          </p:cNvPr>
          <p:cNvSpPr>
            <a:spLocks noGrp="1"/>
          </p:cNvSpPr>
          <p:nvPr>
            <p:ph type="title"/>
          </p:nvPr>
        </p:nvSpPr>
        <p:spPr/>
        <p:txBody>
          <a:bodyPr/>
          <a:lstStyle/>
          <a:p>
            <a:r>
              <a:rPr lang="en-US" dirty="0" err="1">
                <a:ea typeface="ヒラギノ角ゴ Pro W3"/>
              </a:rPr>
              <a:t>Yhdistyksen</a:t>
            </a:r>
            <a:r>
              <a:rPr lang="en-US" dirty="0">
                <a:ea typeface="ヒラギノ角ゴ Pro W3"/>
              </a:rPr>
              <a:t> </a:t>
            </a:r>
            <a:r>
              <a:rPr lang="en-US" dirty="0" err="1">
                <a:ea typeface="ヒラギノ角ゴ Pro W3"/>
              </a:rPr>
              <a:t>kokoukset</a:t>
            </a:r>
            <a:endParaRPr lang="en-US" dirty="0"/>
          </a:p>
        </p:txBody>
      </p:sp>
      <p:sp>
        <p:nvSpPr>
          <p:cNvPr id="3" name="Content Placeholder 2">
            <a:extLst>
              <a:ext uri="{FF2B5EF4-FFF2-40B4-BE49-F238E27FC236}">
                <a16:creationId xmlns:a16="http://schemas.microsoft.com/office/drawing/2014/main" id="{370743AC-40FB-4D43-9E67-91742FE820B3}"/>
              </a:ext>
            </a:extLst>
          </p:cNvPr>
          <p:cNvSpPr>
            <a:spLocks noGrp="1"/>
          </p:cNvSpPr>
          <p:nvPr>
            <p:ph idx="1"/>
          </p:nvPr>
        </p:nvSpPr>
        <p:spPr>
          <a:xfrm>
            <a:off x="263048" y="939452"/>
            <a:ext cx="8587038" cy="4752529"/>
          </a:xfrm>
        </p:spPr>
        <p:txBody>
          <a:bodyPr/>
          <a:lstStyle/>
          <a:p>
            <a:pPr marL="6985" indent="0">
              <a:lnSpc>
                <a:spcPts val="2640"/>
              </a:lnSpc>
              <a:spcBef>
                <a:spcPct val="0"/>
              </a:spcBef>
              <a:spcAft>
                <a:spcPct val="0"/>
              </a:spcAft>
              <a:buNone/>
            </a:pPr>
            <a:endParaRPr lang="fi-FI" dirty="0">
              <a:solidFill>
                <a:srgbClr val="000000"/>
              </a:solidFill>
              <a:ea typeface="ヒラギノ角ゴ Pro W3"/>
            </a:endParaRPr>
          </a:p>
          <a:p>
            <a:pPr marL="449580" indent="-442595">
              <a:lnSpc>
                <a:spcPts val="2640"/>
              </a:lnSpc>
              <a:spcBef>
                <a:spcPct val="0"/>
              </a:spcBef>
              <a:spcAft>
                <a:spcPct val="0"/>
              </a:spcAft>
              <a:buFont typeface="Arial,Sans-Serif"/>
              <a:buChar char="•"/>
            </a:pPr>
            <a:r>
              <a:rPr lang="fi-FI" dirty="0"/>
              <a:t>Yhdistyksen hallitus vastaa yhdistyksen kokousten järjestelyistä, </a:t>
            </a:r>
            <a:r>
              <a:rPr lang="fi-FI" dirty="0" err="1"/>
              <a:t>kokoonkutsumisesta</a:t>
            </a:r>
            <a:r>
              <a:rPr lang="fi-FI" dirty="0"/>
              <a:t> sekä kokousasiakirjojen valmistelusta.</a:t>
            </a:r>
          </a:p>
          <a:p>
            <a:pPr marL="449580" indent="-442595">
              <a:lnSpc>
                <a:spcPts val="2640"/>
              </a:lnSpc>
              <a:spcBef>
                <a:spcPct val="0"/>
              </a:spcBef>
              <a:spcAft>
                <a:spcPct val="0"/>
              </a:spcAft>
              <a:buFont typeface="Arial,Sans-Serif"/>
              <a:buChar char="•"/>
            </a:pPr>
            <a:endParaRPr lang="fi-FI" dirty="0"/>
          </a:p>
          <a:p>
            <a:pPr marL="449580" indent="-442595">
              <a:lnSpc>
                <a:spcPts val="2640"/>
              </a:lnSpc>
              <a:spcBef>
                <a:spcPct val="0"/>
              </a:spcBef>
              <a:spcAft>
                <a:spcPct val="0"/>
              </a:spcAft>
              <a:buFont typeface="Arial,Sans-Serif"/>
              <a:buChar char="•"/>
            </a:pPr>
            <a:r>
              <a:rPr lang="fi-FI" dirty="0"/>
              <a:t>Yhdistyksen hallitus valmistelee tekee joka vuosi esityksen tulevan vuoden (kirjalliseksi) </a:t>
            </a:r>
            <a:r>
              <a:rPr lang="fi-FI" b="1" dirty="0">
                <a:solidFill>
                  <a:srgbClr val="00AEEE"/>
                </a:solidFill>
              </a:rPr>
              <a:t>toimintasuunnitelmaksi ja talousarvioksi. </a:t>
            </a:r>
            <a:r>
              <a:rPr lang="fi-FI" dirty="0"/>
              <a:t>Ne hyväksytään yhdistyksen sääntömääräisessä kokouksessa.</a:t>
            </a:r>
          </a:p>
          <a:p>
            <a:pPr marL="6985" indent="0">
              <a:lnSpc>
                <a:spcPts val="2640"/>
              </a:lnSpc>
              <a:spcBef>
                <a:spcPct val="0"/>
              </a:spcBef>
              <a:spcAft>
                <a:spcPct val="0"/>
              </a:spcAft>
              <a:buNone/>
            </a:pPr>
            <a:endParaRPr lang="fi-FI" dirty="0"/>
          </a:p>
          <a:p>
            <a:pPr marL="449580" indent="-442595">
              <a:lnSpc>
                <a:spcPts val="2640"/>
              </a:lnSpc>
              <a:spcBef>
                <a:spcPct val="0"/>
              </a:spcBef>
              <a:spcAft>
                <a:spcPct val="0"/>
              </a:spcAft>
              <a:buFont typeface="Arial,Sans-Serif"/>
              <a:buChar char="•"/>
            </a:pPr>
            <a:r>
              <a:rPr lang="fi-FI" dirty="0"/>
              <a:t>Toimintasuunnitelma (ja talousarvio) ovat vuositasolla yhdistyksen toiminnan keskeisimmät ohjausvälineet</a:t>
            </a:r>
          </a:p>
          <a:p>
            <a:pPr marL="6985" indent="0">
              <a:lnSpc>
                <a:spcPts val="2640"/>
              </a:lnSpc>
              <a:spcBef>
                <a:spcPct val="0"/>
              </a:spcBef>
              <a:spcAft>
                <a:spcPct val="0"/>
              </a:spcAft>
              <a:buNone/>
            </a:pPr>
            <a:endParaRPr lang="fi-FI" dirty="0"/>
          </a:p>
          <a:p>
            <a:pPr marL="449580" indent="-442595">
              <a:lnSpc>
                <a:spcPts val="2640"/>
              </a:lnSpc>
              <a:spcBef>
                <a:spcPct val="0"/>
              </a:spcBef>
              <a:spcAft>
                <a:spcPct val="0"/>
              </a:spcAft>
              <a:buFont typeface="Arial,Sans-Serif"/>
              <a:buChar char="•"/>
            </a:pPr>
            <a:r>
              <a:rPr lang="fi-FI" dirty="0"/>
              <a:t>Hyvän toimintasuunnitelman voi kirjoittaa monella tavalla. Tärkeää on, että se kuvaa selkeästi yhdistyksen toiminnan rakenteita ja sisältöjä.</a:t>
            </a:r>
          </a:p>
          <a:p>
            <a:pPr marL="449580" indent="-442595">
              <a:lnSpc>
                <a:spcPts val="2640"/>
              </a:lnSpc>
              <a:spcBef>
                <a:spcPct val="0"/>
              </a:spcBef>
              <a:spcAft>
                <a:spcPct val="0"/>
              </a:spcAft>
              <a:buFont typeface="Arial,Sans-Serif"/>
              <a:buChar char="•"/>
            </a:pPr>
            <a:endParaRPr lang="fi-FI" dirty="0"/>
          </a:p>
        </p:txBody>
      </p:sp>
    </p:spTree>
    <p:extLst>
      <p:ext uri="{BB962C8B-B14F-4D97-AF65-F5344CB8AC3E}">
        <p14:creationId xmlns:p14="http://schemas.microsoft.com/office/powerpoint/2010/main" val="370701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B26E9-ED22-48C2-A07E-F1564EC57B6C}"/>
              </a:ext>
            </a:extLst>
          </p:cNvPr>
          <p:cNvSpPr>
            <a:spLocks noGrp="1"/>
          </p:cNvSpPr>
          <p:nvPr>
            <p:ph type="title"/>
          </p:nvPr>
        </p:nvSpPr>
        <p:spPr/>
        <p:txBody>
          <a:bodyPr/>
          <a:lstStyle/>
          <a:p>
            <a:r>
              <a:rPr lang="en-US">
                <a:ea typeface="ヒラギノ角ゴ Pro W3"/>
              </a:rPr>
              <a:t>Syyskokous</a:t>
            </a:r>
            <a:endParaRPr lang="en-US"/>
          </a:p>
        </p:txBody>
      </p:sp>
      <p:sp>
        <p:nvSpPr>
          <p:cNvPr id="3" name="Content Placeholder 2">
            <a:extLst>
              <a:ext uri="{FF2B5EF4-FFF2-40B4-BE49-F238E27FC236}">
                <a16:creationId xmlns:a16="http://schemas.microsoft.com/office/drawing/2014/main" id="{CBD845C3-F5A3-4C2E-84D8-F8A09E80903C}"/>
              </a:ext>
            </a:extLst>
          </p:cNvPr>
          <p:cNvSpPr>
            <a:spLocks noGrp="1"/>
          </p:cNvSpPr>
          <p:nvPr>
            <p:ph idx="1"/>
          </p:nvPr>
        </p:nvSpPr>
        <p:spPr/>
        <p:txBody>
          <a:bodyPr/>
          <a:lstStyle/>
          <a:p>
            <a:pPr marL="6985" indent="0">
              <a:lnSpc>
                <a:spcPts val="2640"/>
              </a:lnSpc>
              <a:spcBef>
                <a:spcPct val="0"/>
              </a:spcBef>
              <a:spcAft>
                <a:spcPct val="0"/>
              </a:spcAft>
              <a:buNone/>
            </a:pPr>
            <a:r>
              <a:rPr lang="fi-FI" sz="2800" dirty="0">
                <a:solidFill>
                  <a:srgbClr val="000000"/>
                </a:solidFill>
                <a:latin typeface="Trebuchet MS" panose="020B0603020202020204" pitchFamily="34" charset="0"/>
                <a:ea typeface="ヒラギノ角ゴ Pro W3"/>
              </a:rPr>
              <a:t>Syyskokouksessa käsitellään seuraavan vuoden toimintaa:</a:t>
            </a:r>
          </a:p>
          <a:p>
            <a:pPr marL="6985" indent="0">
              <a:lnSpc>
                <a:spcPts val="2640"/>
              </a:lnSpc>
              <a:spcBef>
                <a:spcPct val="0"/>
              </a:spcBef>
              <a:spcAft>
                <a:spcPct val="0"/>
              </a:spcAft>
              <a:buNone/>
            </a:pPr>
            <a:endParaRPr lang="en-US" sz="2800" dirty="0">
              <a:latin typeface="Trebuchet MS" panose="020B0603020202020204" pitchFamily="34" charset="0"/>
              <a:ea typeface="ヒラギノ角ゴ Pro W3"/>
            </a:endParaRPr>
          </a:p>
          <a:p>
            <a:pPr marL="449580" indent="-442595">
              <a:lnSpc>
                <a:spcPts val="2640"/>
              </a:lnSpc>
              <a:spcBef>
                <a:spcPct val="0"/>
              </a:spcBef>
              <a:spcAft>
                <a:spcPct val="0"/>
              </a:spcAft>
            </a:pPr>
            <a:r>
              <a:rPr lang="fi-FI" dirty="0">
                <a:solidFill>
                  <a:srgbClr val="000000"/>
                </a:solidFill>
                <a:latin typeface="Trebuchet MS" panose="020B0603020202020204" pitchFamily="34" charset="0"/>
                <a:ea typeface="ヒラギノ角ゴ Pro W3"/>
              </a:rPr>
              <a:t>hyväksytään </a:t>
            </a:r>
            <a:r>
              <a:rPr lang="fi-FI" dirty="0">
                <a:solidFill>
                  <a:srgbClr val="00AEEE"/>
                </a:solidFill>
                <a:latin typeface="Trebuchet MS" panose="020B0603020202020204" pitchFamily="34" charset="0"/>
                <a:ea typeface="ヒラギノ角ゴ Pro W3"/>
              </a:rPr>
              <a:t>toimintasuunnitelma </a:t>
            </a:r>
            <a:r>
              <a:rPr lang="fi-FI" dirty="0">
                <a:solidFill>
                  <a:schemeClr val="tx1"/>
                </a:solidFill>
                <a:latin typeface="Trebuchet MS" panose="020B0603020202020204" pitchFamily="34" charset="0"/>
                <a:ea typeface="ヒラギノ角ゴ Pro W3"/>
              </a:rPr>
              <a:t>ja</a:t>
            </a:r>
            <a:r>
              <a:rPr lang="fi-FI" dirty="0">
                <a:solidFill>
                  <a:srgbClr val="00AEEE"/>
                </a:solidFill>
                <a:latin typeface="Trebuchet MS" panose="020B0603020202020204" pitchFamily="34" charset="0"/>
                <a:ea typeface="ヒラギノ角ゴ Pro W3"/>
              </a:rPr>
              <a:t> talousarvio</a:t>
            </a:r>
            <a:endParaRPr lang="en-US" dirty="0">
              <a:solidFill>
                <a:srgbClr val="00AEEE"/>
              </a:solidFill>
              <a:latin typeface="Trebuchet MS" panose="020B0603020202020204" pitchFamily="34" charset="0"/>
              <a:ea typeface="ヒラギノ角ゴ Pro W3"/>
            </a:endParaRPr>
          </a:p>
          <a:p>
            <a:pPr marL="449580" indent="-442595">
              <a:lnSpc>
                <a:spcPts val="2640"/>
              </a:lnSpc>
              <a:spcBef>
                <a:spcPct val="0"/>
              </a:spcBef>
              <a:spcAft>
                <a:spcPct val="0"/>
              </a:spcAft>
            </a:pPr>
            <a:r>
              <a:rPr lang="fi-FI" dirty="0">
                <a:solidFill>
                  <a:srgbClr val="000000"/>
                </a:solidFill>
                <a:latin typeface="Trebuchet MS" panose="020B0603020202020204" pitchFamily="34" charset="0"/>
                <a:ea typeface="ヒラギノ角ゴ Pro W3"/>
              </a:rPr>
              <a:t>valitaan/täydennetään hallitus</a:t>
            </a:r>
          </a:p>
          <a:p>
            <a:pPr lvl="2" indent="-443015">
              <a:lnSpc>
                <a:spcPts val="2640"/>
              </a:lnSpc>
              <a:spcBef>
                <a:spcPct val="0"/>
              </a:spcBef>
            </a:pPr>
            <a:r>
              <a:rPr lang="fi-FI" dirty="0">
                <a:solidFill>
                  <a:srgbClr val="000000"/>
                </a:solidFill>
                <a:latin typeface="Trebuchet MS" panose="020B0603020202020204" pitchFamily="34" charset="0"/>
                <a:ea typeface="ヒラギノ角ゴ Pro W3"/>
              </a:rPr>
              <a:t>puheenjohtaja</a:t>
            </a:r>
          </a:p>
          <a:p>
            <a:pPr lvl="2" indent="-443015">
              <a:lnSpc>
                <a:spcPts val="2640"/>
              </a:lnSpc>
              <a:spcBef>
                <a:spcPct val="0"/>
              </a:spcBef>
            </a:pPr>
            <a:r>
              <a:rPr lang="fi-FI" dirty="0">
                <a:solidFill>
                  <a:srgbClr val="000000"/>
                </a:solidFill>
                <a:latin typeface="Trebuchet MS" panose="020B0603020202020204" pitchFamily="34" charset="0"/>
                <a:ea typeface="ヒラギノ角ゴ Pro W3"/>
              </a:rPr>
              <a:t>hallituksen muut jäsenet</a:t>
            </a:r>
          </a:p>
          <a:p>
            <a:pPr lvl="2" indent="-443015">
              <a:lnSpc>
                <a:spcPts val="2640"/>
              </a:lnSpc>
              <a:spcBef>
                <a:spcPct val="0"/>
              </a:spcBef>
            </a:pPr>
            <a:r>
              <a:rPr lang="fi-FI" dirty="0">
                <a:solidFill>
                  <a:srgbClr val="000000"/>
                </a:solidFill>
                <a:latin typeface="Trebuchet MS" panose="020B0603020202020204" pitchFamily="34" charset="0"/>
                <a:ea typeface="ヒラギノ角ゴ Pro W3"/>
              </a:rPr>
              <a:t>tilintarkastajat (toiminnantarkastaja)</a:t>
            </a:r>
            <a:endParaRPr lang="en-US" dirty="0">
              <a:latin typeface="Trebuchet MS" panose="020B0603020202020204" pitchFamily="34" charset="0"/>
              <a:ea typeface="ヒラギノ角ゴ Pro W3"/>
            </a:endParaRPr>
          </a:p>
          <a:p>
            <a:pPr marL="449580" indent="-442595">
              <a:lnSpc>
                <a:spcPts val="2640"/>
              </a:lnSpc>
              <a:spcBef>
                <a:spcPct val="0"/>
              </a:spcBef>
              <a:spcAft>
                <a:spcPct val="0"/>
              </a:spcAft>
            </a:pPr>
            <a:r>
              <a:rPr lang="fi-FI" dirty="0">
                <a:solidFill>
                  <a:srgbClr val="000000"/>
                </a:solidFill>
                <a:latin typeface="Trebuchet MS" panose="020B0603020202020204" pitchFamily="34" charset="0"/>
                <a:ea typeface="ヒラギノ角ゴ Pro W3"/>
              </a:rPr>
              <a:t>päätetään jäsenmaksun suuruus</a:t>
            </a:r>
            <a:endParaRPr lang="en-US" dirty="0">
              <a:latin typeface="Trebuchet MS" panose="020B0603020202020204" pitchFamily="34" charset="0"/>
              <a:ea typeface="ヒラギノ角ゴ Pro W3"/>
            </a:endParaRPr>
          </a:p>
          <a:p>
            <a:pPr marL="449580" indent="-442595">
              <a:lnSpc>
                <a:spcPts val="2640"/>
              </a:lnSpc>
              <a:spcBef>
                <a:spcPct val="0"/>
              </a:spcBef>
              <a:spcAft>
                <a:spcPct val="0"/>
              </a:spcAft>
            </a:pPr>
            <a:r>
              <a:rPr lang="fi-FI" dirty="0">
                <a:solidFill>
                  <a:srgbClr val="000000"/>
                </a:solidFill>
                <a:latin typeface="Trebuchet MS" panose="020B0603020202020204" pitchFamily="34" charset="0"/>
                <a:ea typeface="ヒラギノ角ゴ Pro W3"/>
              </a:rPr>
              <a:t>käsitellään jäsenten tekemät aloitteet</a:t>
            </a:r>
            <a:endParaRPr lang="en-US" dirty="0">
              <a:latin typeface="Trebuchet MS" panose="020B0603020202020204" pitchFamily="34" charset="0"/>
              <a:ea typeface="ヒラギノ角ゴ Pro W3"/>
            </a:endParaRPr>
          </a:p>
        </p:txBody>
      </p:sp>
    </p:spTree>
    <p:extLst>
      <p:ext uri="{BB962C8B-B14F-4D97-AF65-F5344CB8AC3E}">
        <p14:creationId xmlns:p14="http://schemas.microsoft.com/office/powerpoint/2010/main" val="2199777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26529-4AAF-4DF4-9B2D-956979791D03}"/>
              </a:ext>
            </a:extLst>
          </p:cNvPr>
          <p:cNvSpPr>
            <a:spLocks noGrp="1"/>
          </p:cNvSpPr>
          <p:nvPr>
            <p:ph type="title"/>
          </p:nvPr>
        </p:nvSpPr>
        <p:spPr/>
        <p:txBody>
          <a:bodyPr/>
          <a:lstStyle/>
          <a:p>
            <a:r>
              <a:rPr lang="en-US">
                <a:ea typeface="ヒラギノ角ゴ Pro W3"/>
              </a:rPr>
              <a:t>Kevätkokous</a:t>
            </a:r>
            <a:endParaRPr lang="en-US"/>
          </a:p>
        </p:txBody>
      </p:sp>
      <p:sp>
        <p:nvSpPr>
          <p:cNvPr id="3" name="Content Placeholder 2">
            <a:extLst>
              <a:ext uri="{FF2B5EF4-FFF2-40B4-BE49-F238E27FC236}">
                <a16:creationId xmlns:a16="http://schemas.microsoft.com/office/drawing/2014/main" id="{01C31E30-0501-4918-AF68-2A734F2850F7}"/>
              </a:ext>
            </a:extLst>
          </p:cNvPr>
          <p:cNvSpPr>
            <a:spLocks noGrp="1"/>
          </p:cNvSpPr>
          <p:nvPr>
            <p:ph idx="1"/>
          </p:nvPr>
        </p:nvSpPr>
        <p:spPr/>
        <p:txBody>
          <a:bodyPr/>
          <a:lstStyle/>
          <a:p>
            <a:pPr marL="6985" indent="0">
              <a:lnSpc>
                <a:spcPts val="2640"/>
              </a:lnSpc>
              <a:spcBef>
                <a:spcPct val="0"/>
              </a:spcBef>
              <a:spcAft>
                <a:spcPct val="0"/>
              </a:spcAft>
              <a:buNone/>
            </a:pPr>
            <a:r>
              <a:rPr lang="fi-FI" b="1" dirty="0">
                <a:solidFill>
                  <a:srgbClr val="000000"/>
                </a:solidFill>
                <a:ea typeface="ヒラギノ角ゴ Pro W3"/>
              </a:rPr>
              <a:t>Kevätkokouksessa käsitellään edellisen vuoden toimintaa:</a:t>
            </a:r>
          </a:p>
          <a:p>
            <a:pPr marL="6985" indent="0">
              <a:lnSpc>
                <a:spcPts val="2640"/>
              </a:lnSpc>
              <a:spcBef>
                <a:spcPct val="0"/>
              </a:spcBef>
              <a:spcAft>
                <a:spcPct val="0"/>
              </a:spcAft>
              <a:buNone/>
            </a:pPr>
            <a:endParaRPr lang="en-US" dirty="0">
              <a:ea typeface="ヒラギノ角ゴ Pro W3"/>
            </a:endParaRPr>
          </a:p>
          <a:p>
            <a:pPr marL="449580" indent="-442595">
              <a:lnSpc>
                <a:spcPts val="2640"/>
              </a:lnSpc>
              <a:spcBef>
                <a:spcPct val="0"/>
              </a:spcBef>
              <a:spcAft>
                <a:spcPct val="0"/>
              </a:spcAft>
            </a:pPr>
            <a:r>
              <a:rPr lang="fi-FI" dirty="0">
                <a:solidFill>
                  <a:srgbClr val="000000"/>
                </a:solidFill>
                <a:ea typeface="ヒラギノ角ゴ Pro W3"/>
              </a:rPr>
              <a:t>käsitellään edellisen vuoden </a:t>
            </a:r>
            <a:r>
              <a:rPr lang="fi-FI" dirty="0">
                <a:solidFill>
                  <a:srgbClr val="00AEEE"/>
                </a:solidFill>
                <a:ea typeface="ヒラギノ角ゴ Pro W3"/>
              </a:rPr>
              <a:t>toimintakertomus ja  tilintarkastuskertomus</a:t>
            </a:r>
          </a:p>
          <a:p>
            <a:pPr marL="449580" indent="-442595">
              <a:lnSpc>
                <a:spcPts val="2640"/>
              </a:lnSpc>
              <a:spcBef>
                <a:spcPct val="0"/>
              </a:spcBef>
              <a:spcAft>
                <a:spcPct val="0"/>
              </a:spcAft>
            </a:pPr>
            <a:r>
              <a:rPr lang="fi-FI" dirty="0">
                <a:solidFill>
                  <a:srgbClr val="000000"/>
                </a:solidFill>
                <a:ea typeface="ヒラギノ角ゴ Pro W3"/>
              </a:rPr>
              <a:t>esitellään tilinpäätös ja kuullaan tilintarkastajien lausunto</a:t>
            </a:r>
            <a:endParaRPr lang="en-US" dirty="0">
              <a:ea typeface="ヒラギノ角ゴ Pro W3"/>
            </a:endParaRPr>
          </a:p>
          <a:p>
            <a:pPr marL="449580" indent="-442595">
              <a:lnSpc>
                <a:spcPts val="2640"/>
              </a:lnSpc>
              <a:spcBef>
                <a:spcPct val="0"/>
              </a:spcBef>
              <a:spcAft>
                <a:spcPct val="0"/>
              </a:spcAft>
            </a:pPr>
            <a:r>
              <a:rPr lang="fi-FI" dirty="0">
                <a:solidFill>
                  <a:srgbClr val="000000"/>
                </a:solidFill>
                <a:ea typeface="ヒラギノ角ゴ Pro W3"/>
              </a:rPr>
              <a:t>myönnetään vastuuvapaus edellisen kauden hallitukselle</a:t>
            </a:r>
            <a:endParaRPr lang="en-US" dirty="0">
              <a:ea typeface="ヒラギノ角ゴ Pro W3"/>
            </a:endParaRPr>
          </a:p>
          <a:p>
            <a:pPr marL="449580" indent="-442595">
              <a:lnSpc>
                <a:spcPts val="2640"/>
              </a:lnSpc>
              <a:spcBef>
                <a:spcPct val="0"/>
              </a:spcBef>
              <a:spcAft>
                <a:spcPct val="0"/>
              </a:spcAft>
            </a:pPr>
            <a:r>
              <a:rPr lang="fi-FI" dirty="0">
                <a:solidFill>
                  <a:srgbClr val="000000"/>
                </a:solidFill>
                <a:ea typeface="ヒラギノ角ゴ Pro W3"/>
              </a:rPr>
              <a:t>käsitellään jäsenten tekemät aloitteet</a:t>
            </a:r>
            <a:endParaRPr lang="en-US" dirty="0">
              <a:ea typeface="ヒラギノ角ゴ Pro W3"/>
            </a:endParaRPr>
          </a:p>
        </p:txBody>
      </p:sp>
    </p:spTree>
    <p:extLst>
      <p:ext uri="{BB962C8B-B14F-4D97-AF65-F5344CB8AC3E}">
        <p14:creationId xmlns:p14="http://schemas.microsoft.com/office/powerpoint/2010/main" val="2469961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FB9BD-996B-4BA0-9634-440E156EBADE}"/>
              </a:ext>
            </a:extLst>
          </p:cNvPr>
          <p:cNvSpPr>
            <a:spLocks noGrp="1"/>
          </p:cNvSpPr>
          <p:nvPr>
            <p:ph type="title"/>
          </p:nvPr>
        </p:nvSpPr>
        <p:spPr/>
        <p:txBody>
          <a:bodyPr/>
          <a:lstStyle/>
          <a:p>
            <a:r>
              <a:rPr lang="en-US" dirty="0">
                <a:ea typeface="ヒラギノ角ゴ Pro W3"/>
              </a:rPr>
              <a:t>Yksi </a:t>
            </a:r>
            <a:r>
              <a:rPr lang="en-US" dirty="0" err="1">
                <a:ea typeface="ヒラギノ角ゴ Pro W3"/>
              </a:rPr>
              <a:t>vuosikokous</a:t>
            </a:r>
            <a:r>
              <a:rPr lang="en-US" dirty="0">
                <a:ea typeface="ヒラギノ角ゴ Pro W3"/>
              </a:rPr>
              <a:t>?  </a:t>
            </a:r>
            <a:endParaRPr lang="en-US" dirty="0"/>
          </a:p>
        </p:txBody>
      </p:sp>
      <p:sp>
        <p:nvSpPr>
          <p:cNvPr id="3" name="Content Placeholder 2">
            <a:extLst>
              <a:ext uri="{FF2B5EF4-FFF2-40B4-BE49-F238E27FC236}">
                <a16:creationId xmlns:a16="http://schemas.microsoft.com/office/drawing/2014/main" id="{F6B6AE40-934D-4D8D-BF65-9A584569F492}"/>
              </a:ext>
            </a:extLst>
          </p:cNvPr>
          <p:cNvSpPr>
            <a:spLocks noGrp="1"/>
          </p:cNvSpPr>
          <p:nvPr>
            <p:ph idx="1"/>
          </p:nvPr>
        </p:nvSpPr>
        <p:spPr>
          <a:xfrm>
            <a:off x="457200" y="1166018"/>
            <a:ext cx="8229600" cy="4525963"/>
          </a:xfrm>
        </p:spPr>
        <p:txBody>
          <a:bodyPr/>
          <a:lstStyle/>
          <a:p>
            <a:pPr marL="449580" indent="-442595"/>
            <a:r>
              <a:rPr lang="en-US" dirty="0">
                <a:ea typeface="ヒラギノ角ゴ Pro W3"/>
              </a:rPr>
              <a:t>Esityslista</a:t>
            </a:r>
          </a:p>
          <a:p>
            <a:pPr marL="449580" indent="-442595"/>
            <a:r>
              <a:rPr lang="en-US" dirty="0">
                <a:ea typeface="ヒラギノ角ゴ Pro W3"/>
              </a:rPr>
              <a:t>(</a:t>
            </a:r>
            <a:r>
              <a:rPr lang="en-US" dirty="0" err="1">
                <a:ea typeface="ヒラギノ角ゴ Pro W3"/>
              </a:rPr>
              <a:t>Pöytäkirja</a:t>
            </a:r>
            <a:r>
              <a:rPr lang="en-US" dirty="0">
                <a:ea typeface="ヒラギノ角ゴ Pro W3"/>
              </a:rPr>
              <a:t>)</a:t>
            </a:r>
            <a:endParaRPr lang="en-US" dirty="0"/>
          </a:p>
          <a:p>
            <a:pPr marL="449580" indent="-442595"/>
            <a:r>
              <a:rPr lang="en-US" dirty="0" err="1">
                <a:ea typeface="ヒラギノ角ゴ Pro W3"/>
              </a:rPr>
              <a:t>Osallistujalista</a:t>
            </a:r>
            <a:endParaRPr lang="en-US" dirty="0">
              <a:ea typeface="ヒラギノ角ゴ Pro W3"/>
            </a:endParaRPr>
          </a:p>
          <a:p>
            <a:pPr marL="449580" indent="-442595"/>
            <a:r>
              <a:rPr lang="en-US" dirty="0" err="1">
                <a:solidFill>
                  <a:schemeClr val="accent1"/>
                </a:solidFill>
                <a:ea typeface="ヒラギノ角ゴ Pro W3"/>
              </a:rPr>
              <a:t>Edellisen</a:t>
            </a:r>
            <a:r>
              <a:rPr lang="en-US" dirty="0">
                <a:solidFill>
                  <a:schemeClr val="accent1"/>
                </a:solidFill>
                <a:ea typeface="ヒラギノ角ゴ Pro W3"/>
              </a:rPr>
              <a:t> </a:t>
            </a:r>
            <a:r>
              <a:rPr lang="en-US" dirty="0" err="1">
                <a:solidFill>
                  <a:schemeClr val="accent1"/>
                </a:solidFill>
                <a:ea typeface="ヒラギノ角ゴ Pro W3"/>
              </a:rPr>
              <a:t>vuoden</a:t>
            </a:r>
            <a:r>
              <a:rPr lang="en-US" dirty="0">
                <a:solidFill>
                  <a:schemeClr val="accent1"/>
                </a:solidFill>
                <a:ea typeface="ヒラギノ角ゴ Pro W3"/>
              </a:rPr>
              <a:t> </a:t>
            </a:r>
            <a:r>
              <a:rPr lang="en-US" dirty="0" err="1">
                <a:solidFill>
                  <a:schemeClr val="accent1"/>
                </a:solidFill>
                <a:ea typeface="ヒラギノ角ゴ Pro W3"/>
              </a:rPr>
              <a:t>toimintakertomus</a:t>
            </a:r>
            <a:r>
              <a:rPr lang="en-US" dirty="0">
                <a:solidFill>
                  <a:schemeClr val="accent1"/>
                </a:solidFill>
                <a:ea typeface="ヒラギノ角ゴ Pro W3"/>
              </a:rPr>
              <a:t> &amp; tase</a:t>
            </a:r>
            <a:endParaRPr lang="en-US" dirty="0">
              <a:solidFill>
                <a:schemeClr val="accent1"/>
              </a:solidFill>
            </a:endParaRPr>
          </a:p>
          <a:p>
            <a:pPr marL="449580" indent="-442595"/>
            <a:r>
              <a:rPr lang="en-US" dirty="0" err="1">
                <a:ea typeface="ヒラギノ角ゴ Pro W3"/>
              </a:rPr>
              <a:t>Toiminnantarkastuskertomus</a:t>
            </a:r>
            <a:r>
              <a:rPr lang="en-US" dirty="0">
                <a:ea typeface="ヒラギノ角ゴ Pro W3"/>
              </a:rPr>
              <a:t> </a:t>
            </a:r>
            <a:r>
              <a:rPr lang="en-US" dirty="0" err="1">
                <a:ea typeface="ヒラギノ角ゴ Pro W3"/>
              </a:rPr>
              <a:t>toiminnantarkastajalta</a:t>
            </a:r>
            <a:r>
              <a:rPr lang="en-US" dirty="0">
                <a:ea typeface="ヒラギノ角ゴ Pro W3"/>
              </a:rPr>
              <a:t>/</a:t>
            </a:r>
            <a:r>
              <a:rPr lang="en-US" dirty="0" err="1">
                <a:ea typeface="ヒラギノ角ゴ Pro W3"/>
              </a:rPr>
              <a:t>tilintarkastajalta</a:t>
            </a:r>
            <a:endParaRPr lang="en-US" dirty="0">
              <a:ea typeface="ヒラギノ角ゴ Pro W3"/>
            </a:endParaRPr>
          </a:p>
          <a:p>
            <a:pPr marL="449580" indent="-442595"/>
            <a:r>
              <a:rPr lang="en-US" dirty="0" err="1">
                <a:solidFill>
                  <a:schemeClr val="accent1"/>
                </a:solidFill>
                <a:ea typeface="ヒラギノ角ゴ Pro W3"/>
              </a:rPr>
              <a:t>Seuraavan</a:t>
            </a:r>
            <a:r>
              <a:rPr lang="en-US" dirty="0">
                <a:solidFill>
                  <a:schemeClr val="accent1"/>
                </a:solidFill>
                <a:ea typeface="ヒラギノ角ゴ Pro W3"/>
              </a:rPr>
              <a:t> </a:t>
            </a:r>
            <a:r>
              <a:rPr lang="en-US" dirty="0" err="1">
                <a:solidFill>
                  <a:schemeClr val="accent1"/>
                </a:solidFill>
                <a:ea typeface="ヒラギノ角ゴ Pro W3"/>
              </a:rPr>
              <a:t>vuoden</a:t>
            </a:r>
            <a:r>
              <a:rPr lang="en-US" dirty="0">
                <a:solidFill>
                  <a:schemeClr val="accent1"/>
                </a:solidFill>
                <a:ea typeface="ヒラギノ角ゴ Pro W3"/>
              </a:rPr>
              <a:t> </a:t>
            </a:r>
            <a:r>
              <a:rPr lang="en-US" dirty="0" err="1">
                <a:solidFill>
                  <a:schemeClr val="accent1"/>
                </a:solidFill>
                <a:ea typeface="ヒラギノ角ゴ Pro W3"/>
              </a:rPr>
              <a:t>toimintasuunnitelma</a:t>
            </a:r>
            <a:endParaRPr lang="en-US" dirty="0">
              <a:solidFill>
                <a:schemeClr val="accent1"/>
              </a:solidFill>
              <a:ea typeface="ヒラギノ角ゴ Pro W3"/>
            </a:endParaRPr>
          </a:p>
          <a:p>
            <a:pPr marL="449580" indent="-442595"/>
            <a:r>
              <a:rPr lang="en-US" dirty="0" err="1">
                <a:ea typeface="ヒラギノ角ゴ Pro W3"/>
              </a:rPr>
              <a:t>Seuraavan</a:t>
            </a:r>
            <a:r>
              <a:rPr lang="en-US" dirty="0">
                <a:ea typeface="ヒラギノ角ゴ Pro W3"/>
              </a:rPr>
              <a:t> </a:t>
            </a:r>
            <a:r>
              <a:rPr lang="en-US" dirty="0" err="1">
                <a:ea typeface="ヒラギノ角ゴ Pro W3"/>
              </a:rPr>
              <a:t>vuoden</a:t>
            </a:r>
            <a:r>
              <a:rPr lang="en-US" dirty="0">
                <a:ea typeface="ヒラギノ角ゴ Pro W3"/>
              </a:rPr>
              <a:t> </a:t>
            </a:r>
            <a:r>
              <a:rPr lang="en-US" dirty="0" err="1">
                <a:ea typeface="ヒラギノ角ゴ Pro W3"/>
              </a:rPr>
              <a:t>taloussuunnitelma</a:t>
            </a:r>
            <a:endParaRPr lang="en-US" dirty="0" err="1"/>
          </a:p>
          <a:p>
            <a:pPr marL="449580" indent="-442595"/>
            <a:r>
              <a:rPr lang="en-US" dirty="0" err="1">
                <a:ea typeface="ヒラギノ角ゴ Pro W3"/>
              </a:rPr>
              <a:t>Henkilövalinnat</a:t>
            </a:r>
            <a:r>
              <a:rPr lang="en-US" dirty="0">
                <a:ea typeface="ヒラギノ角ゴ Pro W3"/>
              </a:rPr>
              <a:t> </a:t>
            </a:r>
          </a:p>
          <a:p>
            <a:pPr marL="449580" indent="-442595"/>
            <a:r>
              <a:rPr lang="en-US" dirty="0" err="1">
                <a:ea typeface="ヒラギノ角ゴ Pro W3"/>
              </a:rPr>
              <a:t>Jäsenten</a:t>
            </a:r>
            <a:r>
              <a:rPr lang="en-US" dirty="0">
                <a:ea typeface="ヒラギノ角ゴ Pro W3"/>
              </a:rPr>
              <a:t> </a:t>
            </a:r>
            <a:r>
              <a:rPr lang="en-US" dirty="0" err="1">
                <a:ea typeface="ヒラギノ角ゴ Pro W3"/>
              </a:rPr>
              <a:t>aloitteet</a:t>
            </a:r>
            <a:endParaRPr lang="en-US" dirty="0">
              <a:ea typeface="ヒラギノ角ゴ Pro W3"/>
            </a:endParaRPr>
          </a:p>
        </p:txBody>
      </p:sp>
    </p:spTree>
    <p:extLst>
      <p:ext uri="{BB962C8B-B14F-4D97-AF65-F5344CB8AC3E}">
        <p14:creationId xmlns:p14="http://schemas.microsoft.com/office/powerpoint/2010/main" val="331324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6368-C85C-41DE-BB18-945883B41E1C}"/>
              </a:ext>
            </a:extLst>
          </p:cNvPr>
          <p:cNvSpPr>
            <a:spLocks noGrp="1"/>
          </p:cNvSpPr>
          <p:nvPr>
            <p:ph type="title"/>
          </p:nvPr>
        </p:nvSpPr>
        <p:spPr/>
        <p:txBody>
          <a:bodyPr/>
          <a:lstStyle/>
          <a:p>
            <a:r>
              <a:rPr lang="en-US" dirty="0" err="1">
                <a:ea typeface="ヒラギノ角ゴ Pro W3"/>
              </a:rPr>
              <a:t>Toimintasuunnitelma</a:t>
            </a:r>
            <a:endParaRPr lang="en-US" dirty="0" err="1"/>
          </a:p>
        </p:txBody>
      </p:sp>
      <p:sp>
        <p:nvSpPr>
          <p:cNvPr id="3" name="Content Placeholder 2">
            <a:extLst>
              <a:ext uri="{FF2B5EF4-FFF2-40B4-BE49-F238E27FC236}">
                <a16:creationId xmlns:a16="http://schemas.microsoft.com/office/drawing/2014/main" id="{A397ED1C-726A-4216-83AF-A90FD6240210}"/>
              </a:ext>
            </a:extLst>
          </p:cNvPr>
          <p:cNvSpPr>
            <a:spLocks noGrp="1"/>
          </p:cNvSpPr>
          <p:nvPr>
            <p:ph idx="1"/>
          </p:nvPr>
        </p:nvSpPr>
        <p:spPr>
          <a:xfrm>
            <a:off x="457200" y="1177941"/>
            <a:ext cx="8229600" cy="4989821"/>
          </a:xfrm>
        </p:spPr>
        <p:txBody>
          <a:bodyPr/>
          <a:lstStyle/>
          <a:p>
            <a:pPr marL="269875" indent="-276860">
              <a:lnSpc>
                <a:spcPct val="150000"/>
              </a:lnSpc>
              <a:spcBef>
                <a:spcPct val="0"/>
              </a:spcBef>
              <a:spcAft>
                <a:spcPct val="0"/>
              </a:spcAft>
            </a:pPr>
            <a:r>
              <a:rPr lang="fi-FI" sz="1800" dirty="0">
                <a:solidFill>
                  <a:srgbClr val="000000"/>
                </a:solidFill>
                <a:latin typeface="Trebuchet MS" panose="020B0603020202020204" pitchFamily="34" charset="0"/>
                <a:ea typeface="ヒラギノ角ゴ Pro W3"/>
                <a:cs typeface="Arial"/>
              </a:rPr>
              <a:t>toiminnan tarkoitus ja päämäärät</a:t>
            </a:r>
          </a:p>
          <a:p>
            <a:pPr lvl="2" indent="-456985">
              <a:lnSpc>
                <a:spcPct val="150000"/>
              </a:lnSpc>
              <a:spcBef>
                <a:spcPct val="0"/>
              </a:spcBef>
            </a:pPr>
            <a:r>
              <a:rPr lang="fi-FI" sz="1800" dirty="0">
                <a:solidFill>
                  <a:srgbClr val="000000"/>
                </a:solidFill>
                <a:latin typeface="Trebuchet MS" panose="020B0603020202020204" pitchFamily="34" charset="0"/>
                <a:cs typeface="Arial"/>
              </a:rPr>
              <a:t>mitä hyvää yleisesti halutaan saada aikaan, miksi yhdistys on olemassa?</a:t>
            </a:r>
            <a:endParaRPr lang="fi-FI" sz="1800" dirty="0">
              <a:latin typeface="Trebuchet MS" panose="020B0603020202020204" pitchFamily="34" charset="0"/>
              <a:ea typeface="ヒラギノ角ゴ Pro W3"/>
            </a:endParaRPr>
          </a:p>
          <a:p>
            <a:pPr marL="269875" indent="-276860">
              <a:lnSpc>
                <a:spcPct val="150000"/>
              </a:lnSpc>
              <a:spcBef>
                <a:spcPct val="0"/>
              </a:spcBef>
              <a:spcAft>
                <a:spcPct val="0"/>
              </a:spcAft>
            </a:pPr>
            <a:r>
              <a:rPr lang="fi-FI" sz="1800" dirty="0">
                <a:solidFill>
                  <a:srgbClr val="000000"/>
                </a:solidFill>
                <a:latin typeface="Trebuchet MS" panose="020B0603020202020204" pitchFamily="34" charset="0"/>
                <a:ea typeface="ヒラギノ角ゴ Pro W3"/>
                <a:cs typeface="Arial"/>
              </a:rPr>
              <a:t>toimintaa ohjaavat arvot</a:t>
            </a:r>
            <a:endParaRPr lang="fi-FI" sz="1800" dirty="0">
              <a:latin typeface="Trebuchet MS" panose="020B0603020202020204" pitchFamily="34" charset="0"/>
              <a:ea typeface="ヒラギノ角ゴ Pro W3"/>
            </a:endParaRPr>
          </a:p>
          <a:p>
            <a:pPr marL="269875" indent="-276860">
              <a:lnSpc>
                <a:spcPct val="150000"/>
              </a:lnSpc>
              <a:spcBef>
                <a:spcPct val="0"/>
              </a:spcBef>
              <a:spcAft>
                <a:spcPct val="0"/>
              </a:spcAft>
            </a:pPr>
            <a:r>
              <a:rPr lang="fi-FI" sz="1800" dirty="0">
                <a:solidFill>
                  <a:srgbClr val="000000"/>
                </a:solidFill>
                <a:latin typeface="Trebuchet MS" panose="020B0603020202020204" pitchFamily="34" charset="0"/>
                <a:ea typeface="ヒラギノ角ゴ Pro W3"/>
                <a:cs typeface="Arial"/>
              </a:rPr>
              <a:t>mitä yhdistys aikoo konkreettisesti tehdä päämäärään pääsemiseksi </a:t>
            </a:r>
          </a:p>
          <a:p>
            <a:pPr lvl="2" indent="-456985">
              <a:lnSpc>
                <a:spcPct val="150000"/>
              </a:lnSpc>
              <a:spcBef>
                <a:spcPct val="0"/>
              </a:spcBef>
            </a:pPr>
            <a:r>
              <a:rPr lang="fi-FI" sz="1800" dirty="0">
                <a:solidFill>
                  <a:srgbClr val="000000"/>
                </a:solidFill>
                <a:latin typeface="Trebuchet MS" panose="020B0603020202020204" pitchFamily="34" charset="0"/>
                <a:ea typeface="ヒラギノ角ゴ Pro W3"/>
                <a:cs typeface="Arial"/>
              </a:rPr>
              <a:t>mitä halutaan saada aikaiseksi seuraavana toimintavuotena?</a:t>
            </a:r>
            <a:endParaRPr lang="fi-FI" sz="1800" dirty="0">
              <a:latin typeface="Trebuchet MS" panose="020B0603020202020204" pitchFamily="34" charset="0"/>
              <a:ea typeface="ヒラギノ角ゴ Pro W3"/>
              <a:cs typeface="Arial"/>
            </a:endParaRPr>
          </a:p>
          <a:p>
            <a:pPr marL="269875" indent="-276860">
              <a:lnSpc>
                <a:spcPct val="150000"/>
              </a:lnSpc>
              <a:spcBef>
                <a:spcPct val="0"/>
              </a:spcBef>
              <a:spcAft>
                <a:spcPct val="0"/>
              </a:spcAft>
            </a:pPr>
            <a:r>
              <a:rPr lang="fi-FI" sz="1800" dirty="0">
                <a:solidFill>
                  <a:srgbClr val="000000"/>
                </a:solidFill>
                <a:latin typeface="Trebuchet MS" panose="020B0603020202020204" pitchFamily="34" charset="0"/>
                <a:ea typeface="ヒラギノ角ゴ Pro W3"/>
                <a:cs typeface="Arial"/>
              </a:rPr>
              <a:t>miten toiminta aiotaan rahoittaa</a:t>
            </a:r>
          </a:p>
          <a:p>
            <a:pPr lvl="2" indent="-456985">
              <a:lnSpc>
                <a:spcPct val="150000"/>
              </a:lnSpc>
              <a:spcBef>
                <a:spcPct val="0"/>
              </a:spcBef>
            </a:pPr>
            <a:r>
              <a:rPr lang="fi-FI" sz="1800" dirty="0">
                <a:solidFill>
                  <a:srgbClr val="000000"/>
                </a:solidFill>
                <a:latin typeface="Trebuchet MS" panose="020B0603020202020204" pitchFamily="34" charset="0"/>
                <a:ea typeface="ヒラギノ角ゴ Pro W3"/>
                <a:cs typeface="Arial"/>
              </a:rPr>
              <a:t>miten saadut varat aiotaan käyttää jäsenten hyödyksi ja iloksi?</a:t>
            </a:r>
            <a:endParaRPr lang="fi-FI" sz="1800" dirty="0">
              <a:latin typeface="Trebuchet MS" panose="020B0603020202020204" pitchFamily="34" charset="0"/>
              <a:ea typeface="ヒラギノ角ゴ Pro W3"/>
            </a:endParaRPr>
          </a:p>
          <a:p>
            <a:pPr marL="269875" indent="-276860">
              <a:lnSpc>
                <a:spcPct val="150000"/>
              </a:lnSpc>
              <a:spcBef>
                <a:spcPct val="0"/>
              </a:spcBef>
              <a:spcAft>
                <a:spcPct val="0"/>
              </a:spcAft>
            </a:pPr>
            <a:r>
              <a:rPr lang="fi-FI" sz="1800" dirty="0">
                <a:solidFill>
                  <a:srgbClr val="000000"/>
                </a:solidFill>
                <a:latin typeface="Trebuchet MS" panose="020B0603020202020204" pitchFamily="34" charset="0"/>
                <a:ea typeface="ヒラギノ角ゴ Pro W3"/>
                <a:cs typeface="Arial"/>
              </a:rPr>
              <a:t>toimintasuunnitelma nivoutuu tiiviisti talousarvioon (budjettiin), jokaisella toiminnalla/tapahtumalla pitäisi olla siellä "vastapari”</a:t>
            </a:r>
          </a:p>
          <a:p>
            <a:pPr lvl="2" indent="-456985">
              <a:lnSpc>
                <a:spcPct val="150000"/>
              </a:lnSpc>
              <a:spcBef>
                <a:spcPct val="0"/>
              </a:spcBef>
            </a:pPr>
            <a:r>
              <a:rPr lang="fi-FI" sz="1800" dirty="0">
                <a:solidFill>
                  <a:srgbClr val="000000"/>
                </a:solidFill>
                <a:latin typeface="Trebuchet MS" panose="020B0603020202020204" pitchFamily="34" charset="0"/>
                <a:ea typeface="ヒラギノ角ゴ Pro W3"/>
                <a:cs typeface="Arial"/>
              </a:rPr>
              <a:t>Tulo </a:t>
            </a:r>
            <a:r>
              <a:rPr lang="fi-FI" sz="1800" dirty="0">
                <a:solidFill>
                  <a:srgbClr val="000000"/>
                </a:solidFill>
                <a:latin typeface="Trebuchet MS" panose="020B0603020202020204" pitchFamily="34" charset="0"/>
                <a:ea typeface="ヒラギノ角ゴ Pro W3"/>
                <a:cs typeface="Arial"/>
                <a:sym typeface="Wingdings" panose="05000000000000000000" pitchFamily="2" charset="2"/>
              </a:rPr>
              <a:t>&lt;- -&gt; </a:t>
            </a:r>
            <a:r>
              <a:rPr lang="fi-FI" sz="1800" dirty="0">
                <a:solidFill>
                  <a:srgbClr val="000000"/>
                </a:solidFill>
                <a:latin typeface="Trebuchet MS" panose="020B0603020202020204" pitchFamily="34" charset="0"/>
                <a:ea typeface="ヒラギノ角ゴ Pro W3"/>
                <a:cs typeface="Arial"/>
              </a:rPr>
              <a:t>toiminta </a:t>
            </a:r>
            <a:r>
              <a:rPr lang="fi-FI" sz="1800" dirty="0">
                <a:solidFill>
                  <a:srgbClr val="000000"/>
                </a:solidFill>
                <a:latin typeface="Trebuchet MS" panose="020B0603020202020204" pitchFamily="34" charset="0"/>
                <a:ea typeface="ヒラギノ角ゴ Pro W3"/>
                <a:cs typeface="Arial"/>
                <a:sym typeface="Wingdings" panose="05000000000000000000" pitchFamily="2" charset="2"/>
              </a:rPr>
              <a:t>&lt;- -&gt; kulu</a:t>
            </a:r>
          </a:p>
          <a:p>
            <a:pPr lvl="2" indent="-456985">
              <a:lnSpc>
                <a:spcPct val="150000"/>
              </a:lnSpc>
              <a:spcBef>
                <a:spcPct val="0"/>
              </a:spcBef>
            </a:pPr>
            <a:endParaRPr lang="en-US" sz="2000" dirty="0"/>
          </a:p>
        </p:txBody>
      </p:sp>
    </p:spTree>
    <p:extLst>
      <p:ext uri="{BB962C8B-B14F-4D97-AF65-F5344CB8AC3E}">
        <p14:creationId xmlns:p14="http://schemas.microsoft.com/office/powerpoint/2010/main" val="1430692739"/>
      </p:ext>
    </p:extLst>
  </p:cSld>
  <p:clrMapOvr>
    <a:masterClrMapping/>
  </p:clrMapOvr>
</p:sld>
</file>

<file path=ppt/theme/theme1.xml><?xml version="1.0" encoding="utf-8"?>
<a:theme xmlns:a="http://schemas.openxmlformats.org/drawingml/2006/main" name="1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1988CC76D41D464A820FA2F27232264D" ma:contentTypeVersion="12" ma:contentTypeDescription="Luo uusi asiakirja." ma:contentTypeScope="" ma:versionID="cc12d34d06b567f5fc9ec50f748ae805">
  <xsd:schema xmlns:xsd="http://www.w3.org/2001/XMLSchema" xmlns:xs="http://www.w3.org/2001/XMLSchema" xmlns:p="http://schemas.microsoft.com/office/2006/metadata/properties" xmlns:ns2="d6635b0c-36d0-4090-a539-ba6213cdc626" xmlns:ns3="11726b0c-37e9-40e8-bc67-dc399a82fe98" targetNamespace="http://schemas.microsoft.com/office/2006/metadata/properties" ma:root="true" ma:fieldsID="f0f2026619d3ebe12c75b08807d91101" ns2:_="" ns3:_="">
    <xsd:import namespace="d6635b0c-36d0-4090-a539-ba6213cdc626"/>
    <xsd:import namespace="11726b0c-37e9-40e8-bc67-dc399a82fe9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635b0c-36d0-4090-a539-ba6213cdc6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1726b0c-37e9-40e8-bc67-dc399a82fe98" elementFormDefault="qualified">
    <xsd:import namespace="http://schemas.microsoft.com/office/2006/documentManagement/types"/>
    <xsd:import namespace="http://schemas.microsoft.com/office/infopath/2007/PartnerControls"/>
    <xsd:element name="SharedWithUsers" ma:index="1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85906E-E2B6-406C-A4C5-832873F97A82}">
  <ds:schemaRefs>
    <ds:schemaRef ds:uri="http://schemas.microsoft.com/sharepoint/v3/contenttype/forms"/>
  </ds:schemaRefs>
</ds:datastoreItem>
</file>

<file path=customXml/itemProps2.xml><?xml version="1.0" encoding="utf-8"?>
<ds:datastoreItem xmlns:ds="http://schemas.openxmlformats.org/officeDocument/2006/customXml" ds:itemID="{1A296EFE-855F-40B1-8B5D-E371A3EF66E1}"/>
</file>

<file path=customXml/itemProps3.xml><?xml version="1.0" encoding="utf-8"?>
<ds:datastoreItem xmlns:ds="http://schemas.openxmlformats.org/officeDocument/2006/customXml" ds:itemID="{6E04B0D4-187E-47E1-8450-BC142F0D2170}"/>
</file>

<file path=docProps/app.xml><?xml version="1.0" encoding="utf-8"?>
<Properties xmlns="http://schemas.openxmlformats.org/officeDocument/2006/extended-properties" xmlns:vt="http://schemas.openxmlformats.org/officeDocument/2006/docPropsVTypes">
  <Template/>
  <TotalTime>1250</TotalTime>
  <Words>1064</Words>
  <Application>Microsoft Office PowerPoint</Application>
  <PresentationFormat>Näytössä katseltava diaesitys (4:3)</PresentationFormat>
  <Paragraphs>147</Paragraphs>
  <Slides>18</Slides>
  <Notes>2</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18</vt:i4>
      </vt:variant>
    </vt:vector>
  </HeadingPairs>
  <TitlesOfParts>
    <vt:vector size="23" baseType="lpstr">
      <vt:lpstr>Arial</vt:lpstr>
      <vt:lpstr>Arial,Sans-Serif</vt:lpstr>
      <vt:lpstr>Calibri</vt:lpstr>
      <vt:lpstr>Trebuchet MS</vt:lpstr>
      <vt:lpstr>1_Office-teema</vt:lpstr>
      <vt:lpstr>Yhdistyksen viralliset kokoukset ja niiden asiakirjat</vt:lpstr>
      <vt:lpstr>Yleiset käytännöt</vt:lpstr>
      <vt:lpstr>Kirjoita chattiin...</vt:lpstr>
      <vt:lpstr>Yhdistyksen kokoukset &amp; asiakirjat</vt:lpstr>
      <vt:lpstr>Yhdistyksen kokoukset</vt:lpstr>
      <vt:lpstr>Syyskokous</vt:lpstr>
      <vt:lpstr>Kevätkokous</vt:lpstr>
      <vt:lpstr>Yksi vuosikokous?  </vt:lpstr>
      <vt:lpstr>Toimintasuunnitelma</vt:lpstr>
      <vt:lpstr>Toimintasuunnitelma – eräs malli</vt:lpstr>
      <vt:lpstr>Toimintasuunnitelma – eräs malli</vt:lpstr>
      <vt:lpstr>Toimintasuunnitelma – eräs malli</vt:lpstr>
      <vt:lpstr>Toimintakertomus</vt:lpstr>
      <vt:lpstr>Toimintakertomus – eräs malli</vt:lpstr>
      <vt:lpstr>Parhaat vinkit?</vt:lpstr>
      <vt:lpstr>Kokous kiinnostavaksi ja jouhevaksi?</vt:lpstr>
      <vt:lpstr>Anna palautetta koulutuksesta!</vt:lpstr>
      <vt:lpstr>Kiitos!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Kehittämistyötä ikääntyvien ja muistiterveyden hyväksi ~ Kaksi hankekuvausta</dc:title>
  <dc:creator>Ulla Arifullen-Hämäläinen</dc:creator>
  <cp:lastModifiedBy>Mira Airola</cp:lastModifiedBy>
  <cp:revision>265</cp:revision>
  <dcterms:created xsi:type="dcterms:W3CDTF">2017-10-24T17:49:37Z</dcterms:created>
  <dcterms:modified xsi:type="dcterms:W3CDTF">2022-01-26T15:53:10Z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0x0101001988CC76D41D464A820FA2F27232264D</vt:lpwstr>
  </property>
</Properties>
</file>